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81" r:id="rId6"/>
    <p:sldId id="283" r:id="rId7"/>
    <p:sldId id="284" r:id="rId8"/>
    <p:sldId id="285" r:id="rId9"/>
    <p:sldId id="286" r:id="rId10"/>
    <p:sldId id="287" r:id="rId11"/>
    <p:sldId id="27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1764-1E4D-4175-8A06-F05E6C7B717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E8D62-5C92-42F5-A845-BD0EF1C3A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A3802B5-F19A-4E01-A4C9-9A7DAFEA295E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C0BF-4863-4B64-A62C-3088D47D36EF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57-FBE0-422F-8601-6D4A9BB4E61F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E580-A502-4E71-B5E2-594231DA3001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3D74-79CA-4B22-8745-E275F24D1D17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3997-8B58-4269-988D-2891FAD7BB23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6AD-1CF4-4B27-8AC6-6B13AD86C325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218-6167-4278-892F-5948E7027A9C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1562-5AB0-4205-AAD8-449CDDB4F7CE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89E-46F5-4630-ADD0-C5FBABF54BCB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5BD6-48F0-4BFD-9B63-CF72407D0749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A90E-4508-4B00-8403-D477A0BCA28E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388F-F847-4337-BC0E-668A9320E5BC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ECD1-570B-480D-9668-9E5A28988EDE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325A-F9D1-40F6-B23C-B14F6590BDE1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F43-E151-451E-9874-FFBD45B3DAB7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767-3BB0-4DA7-B841-1EDFCF120A34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A12C5-E49C-46D9-B4C6-185BBC47313E}" type="datetime1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web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www.ez2o.com/Blog/Post/Web-Design-Tool-Wirefram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muki.tw/tech/front-end-introduce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programming Design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如何做出好的網站？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://image.slidesharecdn.com/20130604prototypedrivendesign-130604010122-phpapp02/95/20130604-prototype-driven-designcomputex-2013-i-18-638.jpg?cb=1370343213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9" b="18354"/>
          <a:stretch/>
        </p:blipFill>
        <p:spPr bwMode="auto">
          <a:xfrm>
            <a:off x="1647368" y="2328530"/>
            <a:ext cx="8897263" cy="2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Codecademy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8216" y="2142067"/>
            <a:ext cx="9848088" cy="308830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出席率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隨機點名，三次未到直接歸 </a:t>
            </a:r>
            <a:r>
              <a:rPr lang="en-US" altLang="zh-TW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設計並實作出個人首頁，並加入簡易的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POST/GET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互動設計。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設計並實作具前後端功能並利用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實現讀取或使用後端語言時不需跳頁。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課程規畫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19179" y="2152270"/>
            <a:ext cx="6879708" cy="4320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第一周：評分標準、網站的前後端設計基礎概念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第二、三周：介紹基礎的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標籤以及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第四、五周：介紹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第六周：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DOM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post/get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post/get by Ajax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第九周：期中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第十、十一周：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&amp; AJAX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第十二、十三周：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MYSQL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第十四、十五周：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Google firebase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第十六、十七周：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https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、進階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第十八周：期末專案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2" y="2014639"/>
            <a:ext cx="10131427" cy="14688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duction of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EB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ESIGN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176072" y="3605528"/>
            <a:ext cx="10131428" cy="8604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網站設計簡介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7" y="5134890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duction of </a:t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EB </a:t>
            </a:r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ESIGN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354804" y="2630323"/>
            <a:ext cx="831254" cy="3187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網站設計簡介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7874" y="1907178"/>
            <a:ext cx="9319352" cy="4214948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網站開發的重要觀念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網站的構成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如何做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好的網站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網站開發的重要技術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JavaScript/Ajax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www.hwj123.net/uploads/allimg/160122/1-16012211200QO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02" y="2171845"/>
            <a:ext cx="5498137" cy="36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09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網站的構成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142067"/>
            <a:ext cx="5357143" cy="364913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客戶端運行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HTML/JS/Ajax/CSS/jQuery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伺服器端運行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後端語言：</a:t>
            </a:r>
            <a:r>
              <a:rPr lang="en-US" altLang="zh-TW" b="1" u="sng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資料庫語言：</a:t>
            </a:r>
            <a:r>
              <a:rPr lang="en-US" altLang="zh-TW" u="sng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042945" y="897988"/>
            <a:ext cx="4982914" cy="5164866"/>
            <a:chOff x="5172087" y="462560"/>
            <a:chExt cx="4982914" cy="51648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087" y="462560"/>
              <a:ext cx="4982914" cy="2847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74" b="21414"/>
            <a:stretch/>
          </p:blipFill>
          <p:spPr bwMode="auto">
            <a:xfrm>
              <a:off x="5172087" y="3309939"/>
              <a:ext cx="4982914" cy="23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33962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網站的構成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00271" y="6070079"/>
            <a:ext cx="142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產品經理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00272" y="4629487"/>
            <a:ext cx="1427885" cy="14433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00271" y="4300315"/>
            <a:ext cx="142788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提出需求、規格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43088" y="6083314"/>
            <a:ext cx="14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352141" y="4629487"/>
            <a:ext cx="1425585" cy="14224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96061" y="1482469"/>
            <a:ext cx="23383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工程師、產品經理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快速溝通，確認可行性、是否滿足需求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Mockup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業主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靜態、有視覺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回饋、獲得認可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4" idx="3"/>
            <a:endCxn id="12" idx="1"/>
          </p:cNvCxnSpPr>
          <p:nvPr/>
        </p:nvCxnSpPr>
        <p:spPr>
          <a:xfrm flipV="1">
            <a:off x="3628157" y="5340730"/>
            <a:ext cx="723984" cy="104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1710" y="4602904"/>
            <a:ext cx="1456273" cy="1440016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 flipV="1">
            <a:off x="5777726" y="5331965"/>
            <a:ext cx="723984" cy="87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25366" y="2012541"/>
            <a:ext cx="1705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用戶測試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體驗互動</a:t>
            </a:r>
            <a:endParaRPr lang="en-US" altLang="zh-TW" sz="12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原型介面，不考慮後台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u="sng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866646" y="2426329"/>
            <a:ext cx="55226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866646" y="2625505"/>
            <a:ext cx="561315" cy="914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92658" y="6083314"/>
            <a:ext cx="14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前端工程師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19816" y="4279456"/>
            <a:ext cx="142788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將圖轉換成網頁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81967" y="4620434"/>
            <a:ext cx="1421687" cy="1421241"/>
          </a:xfrm>
          <a:prstGeom prst="rect">
            <a:avLst/>
          </a:prstGeom>
        </p:spPr>
      </p:pic>
      <p:cxnSp>
        <p:nvCxnSpPr>
          <p:cNvPr id="32" name="直線單箭頭接點 31"/>
          <p:cNvCxnSpPr>
            <a:endCxn id="29" idx="1"/>
          </p:cNvCxnSpPr>
          <p:nvPr/>
        </p:nvCxnSpPr>
        <p:spPr>
          <a:xfrm flipV="1">
            <a:off x="7957983" y="5331055"/>
            <a:ext cx="723984" cy="91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675769" y="4076286"/>
            <a:ext cx="142788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專注於功能開發、資料存取與效能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669016" y="6051973"/>
            <a:ext cx="14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端工程師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35916" y="3115355"/>
            <a:ext cx="1984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圖施工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JS/Ajax</a:t>
            </a: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5839478" y="3730023"/>
            <a:ext cx="570375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8130012" y="3648547"/>
            <a:ext cx="4164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452423" y="3168240"/>
            <a:ext cx="1816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JS/Ajax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PHP/MySQL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4343088" y="4297285"/>
            <a:ext cx="142788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線框圖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、視覺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2143" y="2818284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3" r="3248"/>
          <a:stretch/>
        </p:blipFill>
        <p:spPr>
          <a:xfrm>
            <a:off x="4329821" y="608210"/>
            <a:ext cx="7120551" cy="563706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93" y="2766218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87" y="0"/>
            <a:ext cx="6915696" cy="68580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270</TotalTime>
  <Words>371</Words>
  <Application>Microsoft Office PowerPoint</Application>
  <PresentationFormat>寬螢幕</PresentationFormat>
  <Paragraphs>93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Adobe 繁黑體 Std B</vt:lpstr>
      <vt:lpstr>微軟正黑體</vt:lpstr>
      <vt:lpstr>新細明體</vt:lpstr>
      <vt:lpstr>Arial</vt:lpstr>
      <vt:lpstr>Calibri</vt:lpstr>
      <vt:lpstr>Calibri Light</vt:lpstr>
      <vt:lpstr>Wingdings</vt:lpstr>
      <vt:lpstr>天體</vt:lpstr>
      <vt:lpstr>Ajax 程式設計 Ajax programming Design</vt:lpstr>
      <vt:lpstr>評分標準</vt:lpstr>
      <vt:lpstr>課程規畫</vt:lpstr>
      <vt:lpstr>Introduction of  WEB DESIGN</vt:lpstr>
      <vt:lpstr>重點</vt:lpstr>
      <vt:lpstr>網站的構成 (1/2)</vt:lpstr>
      <vt:lpstr>網站的構成 (2/2)</vt:lpstr>
      <vt:lpstr>需 求 與 規 格</vt:lpstr>
      <vt:lpstr>視  覺  設  計</vt:lpstr>
      <vt:lpstr>如何做出好的網站？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159</cp:revision>
  <dcterms:created xsi:type="dcterms:W3CDTF">2018-09-11T14:32:26Z</dcterms:created>
  <dcterms:modified xsi:type="dcterms:W3CDTF">2018-09-22T07:25:11Z</dcterms:modified>
</cp:coreProperties>
</file>