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0"/>
  </p:notesMasterIdLst>
  <p:sldIdLst>
    <p:sldId id="332" r:id="rId2"/>
    <p:sldId id="259" r:id="rId3"/>
    <p:sldId id="284" r:id="rId4"/>
    <p:sldId id="325" r:id="rId5"/>
    <p:sldId id="327" r:id="rId6"/>
    <p:sldId id="328" r:id="rId7"/>
    <p:sldId id="329" r:id="rId8"/>
    <p:sldId id="27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A95AB-AEF7-4BBB-9F25-BEE0C7D9EABE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307FE-44D4-473E-A212-38A29FC60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57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5ED2897-DF01-4916-9A80-26BD18CC4A33}" type="datetime1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263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7FB3-BA53-49BE-A8B0-D71DAEA90A78}" type="datetime1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4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BDE0-0836-466A-A3C8-4540BF20FFA4}" type="datetime1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56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92EB-DE95-4F1A-84B7-0B1254B02B03}" type="datetime1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69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76D6-4055-4E7F-ABA1-7A689AA9FF01}" type="datetime1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73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BC34-F67E-4ACB-9E78-DABB2BE4146F}" type="datetime1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27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C065-9FEA-4F04-BD1B-98AC4D4CC013}" type="datetime1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24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C50E-733F-4346-B125-355DE18AEEA3}" type="datetime1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24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D432-4583-47D3-A4C9-BF3340F73205}" type="datetime1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3A82-2FFD-42FE-BAAF-52993178DA67}" type="datetime1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19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8BFC-C5BC-450A-99E6-B624D426A9C6}" type="datetime1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62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D62D-F0FD-45A8-B2B6-4E0C77C80D79}" type="datetime1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08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9845-029B-4FA2-A268-BD9E2C14ED08}" type="datetime1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3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4484-9E0B-4D79-AEA9-5138788320B9}" type="datetime1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68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A2E2-0967-44E7-AF9F-830FDD9BBC4B}" type="datetime1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6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9A28-8544-4303-AA19-970B352A56AB}" type="datetime1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76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D1E6-02EB-4F21-AD37-DC2B418CCF70}" type="datetime1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6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2697E-6B12-4979-AAAD-4177A0182C74}" type="datetime1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497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altLang="zh-TW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br>
              <a:rPr lang="en-US" altLang="zh-TW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進階程式設計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中科技大學資訊工程系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037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17" y="495051"/>
            <a:ext cx="11012339" cy="5764582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76073" y="2110650"/>
            <a:ext cx="5700216" cy="2223181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LASK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8790196" y="5036278"/>
            <a:ext cx="2564343" cy="7344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版面配置區 4"/>
          <p:cNvSpPr txBox="1">
            <a:spLocks/>
          </p:cNvSpPr>
          <p:nvPr/>
        </p:nvSpPr>
        <p:spPr>
          <a:xfrm>
            <a:off x="7817024" y="2110650"/>
            <a:ext cx="490748" cy="3922776"/>
          </a:xfrm>
          <a:prstGeom prst="rect">
            <a:avLst/>
          </a:prstGeom>
        </p:spPr>
        <p:txBody>
          <a:bodyPr vert="wordArtVertRtl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56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680754" y="2142067"/>
            <a:ext cx="9136472" cy="3335624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有許多能用於創建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應用程式和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的框架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，而輕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框架可以勝任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的需求：管理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請求和顯示資料內容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flask-restful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是針對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開發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的套件，建構在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輕薄短小的基礎下，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flask-restful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可以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在短短幾行內完成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的開發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 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90" y="2318112"/>
            <a:ext cx="41052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141" y="2318112"/>
            <a:ext cx="6381750" cy="1466850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141" y="4133850"/>
            <a:ext cx="26193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69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 Data By Web API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584859" y="1926137"/>
            <a:ext cx="3184541" cy="4851954"/>
            <a:chOff x="854838" y="1830338"/>
            <a:chExt cx="3184541" cy="485195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838" y="1830338"/>
              <a:ext cx="3184541" cy="4851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1184366" y="2812869"/>
              <a:ext cx="2203268" cy="144344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664" y="1926137"/>
            <a:ext cx="3073977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735" y="2693929"/>
            <a:ext cx="4794704" cy="1452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49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 Data with Chinese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98" y="1926137"/>
            <a:ext cx="296188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07868" y="3000652"/>
            <a:ext cx="2095130" cy="11460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07868" y="2580052"/>
            <a:ext cx="2299316" cy="1897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649" y="1926137"/>
            <a:ext cx="205557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793" y="3414565"/>
            <a:ext cx="5226942" cy="146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 Data by name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47" y="3079705"/>
            <a:ext cx="66484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02747" y="2413337"/>
            <a:ext cx="3843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 flask import request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467" y="3079705"/>
            <a:ext cx="40576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18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8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4293</TotalTime>
  <Words>116</Words>
  <Application>Microsoft Office PowerPoint</Application>
  <PresentationFormat>寬螢幕</PresentationFormat>
  <Paragraphs>22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天體</vt:lpstr>
      <vt:lpstr>Python 進階程式設計</vt:lpstr>
      <vt:lpstr>FLASK</vt:lpstr>
      <vt:lpstr>Flask</vt:lpstr>
      <vt:lpstr>第一個 flask 範例</vt:lpstr>
      <vt:lpstr>Get Data By Web API</vt:lpstr>
      <vt:lpstr>Get Data with Chinese</vt:lpstr>
      <vt:lpstr>Get Data by name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</dc:title>
  <dc:creator>家瑋 張</dc:creator>
  <cp:lastModifiedBy>家瑋 張</cp:lastModifiedBy>
  <cp:revision>840</cp:revision>
  <dcterms:created xsi:type="dcterms:W3CDTF">2018-09-11T14:32:26Z</dcterms:created>
  <dcterms:modified xsi:type="dcterms:W3CDTF">2019-11-12T11:06:08Z</dcterms:modified>
</cp:coreProperties>
</file>