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38"/>
  </p:notesMasterIdLst>
  <p:sldIdLst>
    <p:sldId id="435" r:id="rId2"/>
    <p:sldId id="416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4A1E-F1C3-48AD-BDE7-98824D8B76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77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4A1E-F1C3-48AD-BDE7-98824D8B76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36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chive.ics.uci.edu/ml/datasets/Online%20Retai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%20Retai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borgelt.net/pyfim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market-basket-analysis.html" TargetMode="External"/><Relationship Id="rId2" Type="http://schemas.openxmlformats.org/officeDocument/2006/relationships/hyperlink" Target="http://rasbt.github.io/mlxtend/user_guide/frequent_patterns/association_rul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3060024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152962" y="2154607"/>
            <a:ext cx="9950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{{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C}, {B, C}, {B, E},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{{A, C}, {B, C}, {B, E},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B, C}, {A, C, E}, {B, C, E}}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性質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：某個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frequent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是頻繁的，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，我們可以刪除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頻繁的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B, C}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B}, {A, C}, {B, 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B}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元素，所以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C, E}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C}, {A, E}, {C,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E}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元素，所以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B, C, E}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{B, C}, {B, E}, {C,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元素，因此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={{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B, 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33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845"/>
          <a:stretch/>
        </p:blipFill>
        <p:spPr>
          <a:xfrm>
            <a:off x="2443714" y="1714597"/>
            <a:ext cx="7293922" cy="48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 Time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0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828800" y="2195302"/>
            <a:ext cx="92825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每一步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時產生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的組合過多，沒有排除不應該參與組合的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每次計算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時都對全部的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transactions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掃描一遍，造成龐大的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/ O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種代價是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隨著資料的增加而產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幾何級數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增長。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62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FP-Growth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8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8436" y="1935921"/>
            <a:ext cx="9910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不用產生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以樹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(Tree)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的結構儲存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pattern tree (FP-tree)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只要遞迴地探勘這棵樹。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45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建造方法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69" y="1935921"/>
            <a:ext cx="7879080" cy="45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2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54695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建造方法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982361" y="1579416"/>
            <a:ext cx="8153400" cy="5218545"/>
            <a:chOff x="2157845" y="1514764"/>
            <a:chExt cx="8153400" cy="5218545"/>
          </a:xfrm>
        </p:grpSpPr>
        <p:sp>
          <p:nvSpPr>
            <p:cNvPr id="6" name="矩形 5"/>
            <p:cNvSpPr/>
            <p:nvPr/>
          </p:nvSpPr>
          <p:spPr>
            <a:xfrm>
              <a:off x="2157845" y="1514764"/>
              <a:ext cx="8153400" cy="52185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t="-1263" b="-3051"/>
            <a:stretch/>
          </p:blipFill>
          <p:spPr>
            <a:xfrm>
              <a:off x="2157845" y="1616364"/>
              <a:ext cx="8153400" cy="5116945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5763491" y="4673598"/>
            <a:ext cx="1754909" cy="2050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9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建造方法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30" y="2185300"/>
            <a:ext cx="4743450" cy="3562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59" y="2053603"/>
            <a:ext cx="6218802" cy="38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Mining Tree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39532" y="2146233"/>
            <a:ext cx="9910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Bottom-Up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探索，依序檢視每個項目。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遞迴建子樹，找到所有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001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關聯式法則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Association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Learning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813428" y="1913254"/>
            <a:ext cx="688110" cy="1670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05544" y="1912974"/>
            <a:ext cx="688110" cy="1671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Mining Tree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8" y="1912974"/>
            <a:ext cx="5935504" cy="16711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32535"/>
          <a:stretch/>
        </p:blipFill>
        <p:spPr>
          <a:xfrm>
            <a:off x="6949599" y="1912974"/>
            <a:ext cx="3455905" cy="16711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59709" y="3604955"/>
            <a:ext cx="1057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35638" y="3604955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84020" r="54"/>
          <a:stretch/>
        </p:blipFill>
        <p:spPr>
          <a:xfrm>
            <a:off x="10405504" y="1912974"/>
            <a:ext cx="815849" cy="167116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175535" y="3607303"/>
            <a:ext cx="122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887684" y="3604955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395091" y="3604954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75" y="4272105"/>
            <a:ext cx="4829080" cy="1832515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515901" y="6104620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29649" y="6125439"/>
            <a:ext cx="19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{e}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65409" y="642778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en-US" altLang="zh-TW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Sup{b} &lt; 2</a:t>
            </a:r>
            <a:endParaRPr lang="zh-TW" altLang="en-US" i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017818" y="5301673"/>
            <a:ext cx="1" cy="332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082473" y="4887511"/>
            <a:ext cx="230909" cy="2663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442691" y="4516583"/>
            <a:ext cx="341745" cy="230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4470400" y="4904509"/>
            <a:ext cx="498764" cy="683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535188" y="4645891"/>
            <a:ext cx="323139" cy="225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969164" y="4547671"/>
            <a:ext cx="369454" cy="5785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 Time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2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8436" y="1935921"/>
            <a:ext cx="9910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避免多次掃描資料庫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support)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，節省了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與運算成本。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不產生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94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Case 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2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Description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7973" y="6288135"/>
            <a:ext cx="618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archive.ics.uci.edu/ml/datasets/Online%20Retail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86" y="1690688"/>
            <a:ext cx="6375589" cy="4406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52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Description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2" y="1518223"/>
            <a:ext cx="8084814" cy="4234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47117" y="6105255"/>
            <a:ext cx="618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archive.ics.uci.edu/ml/datasets/Online%20Retail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634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1 - Install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mlxtend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386012" y="1825625"/>
            <a:ext cx="8967788" cy="4351338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mlxtend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452687"/>
            <a:ext cx="74199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8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– Import Libs &amp;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72" y="1938257"/>
            <a:ext cx="7670055" cy="45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– Import Libs &amp;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59" y="1920047"/>
            <a:ext cx="5682081" cy="4587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橢圓 4"/>
          <p:cNvSpPr/>
          <p:nvPr/>
        </p:nvSpPr>
        <p:spPr>
          <a:xfrm>
            <a:off x="4078224" y="3598323"/>
            <a:ext cx="420624" cy="2834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02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– Data Preprocessing &amp;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Association Rule Learning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75" y="2023142"/>
            <a:ext cx="8586312" cy="42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96064"/>
            <a:ext cx="10594714" cy="369513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在大型資料庫中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發現項目間關聯的方法。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牛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麵包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：代表某人同時買了牛奶和麵包，就可能會買可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該方法常使用於電子商務上，通常可為</a:t>
            </a: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促銷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產品推薦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決策依據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– Results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2895600"/>
            <a:ext cx="12192000" cy="1209675"/>
            <a:chOff x="0" y="2889123"/>
            <a:chExt cx="14418260" cy="139065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89123"/>
              <a:ext cx="4314825" cy="139065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826" y="2889124"/>
              <a:ext cx="4550358" cy="13906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6888" y="2889123"/>
              <a:ext cx="5591372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8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Case 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Generating Association Rules from Frequent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79" y="2201845"/>
            <a:ext cx="8339441" cy="433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7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Generating Association Rules from Frequent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176462"/>
            <a:ext cx="7953375" cy="402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7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Generating Association Rules from Frequent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92" y="1870503"/>
            <a:ext cx="6118614" cy="4744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2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Other Tools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PyFIM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www.borgelt.net/pyfim.html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690688"/>
            <a:ext cx="6591300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866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://rasbt.github.io/mlxtend/user_guide/frequent_patterns/association_rules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pbpython.com/market-basket-analysis.html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zhuanlan.zhihu.com/p/30600248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7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商品的項目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8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i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</a:p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(Database)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8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i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#Transaction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(Association Rule)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9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79118"/>
              </p:ext>
            </p:extLst>
          </p:nvPr>
        </p:nvGraphicFramePr>
        <p:xfrm>
          <a:off x="1241583" y="1969116"/>
          <a:ext cx="437412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25">
                  <a:extLst>
                    <a:ext uri="{9D8B030D-6E8A-4147-A177-3AD203B41FA5}">
                      <a16:colId xmlns:a16="http://schemas.microsoft.com/office/drawing/2014/main" val="357896308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1035636643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217050199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3814313871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4919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網球拍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 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運動鞋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羽毛球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41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5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9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5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00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910006"/>
                  </a:ext>
                </a:extLst>
              </a:tr>
              <a:tr h="352675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96149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942893" y="18333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顧客購買記錄的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項目集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觀察關聯規則，網球拍 → 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包含網球拍。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包含網球拍和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3/6 = 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，信心度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3/5 = 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若最小支持度為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，最小信心度為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關聯規則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是存在強關聯的。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52080" y="4889640"/>
            <a:ext cx="905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228436" y="1935921"/>
            <a:ext cx="99106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層搜索的迭代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探索（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1-itemset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用來找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2-itemset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。而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用來找到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。直到不能找到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每找一個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需要掃描一次資料庫。為提高頻繁項集逐層產生的效率，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性質則可減少搜索。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性質：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所有非空子集都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若某個</a:t>
            </a:r>
            <a:r>
              <a:rPr lang="zh-TW" altLang="en-US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CN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不在 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-1)-</a:t>
            </a:r>
            <a:r>
              <a:rPr lang="en-US" altLang="zh-CN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删除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77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88462"/>
              </p:ext>
            </p:extLst>
          </p:nvPr>
        </p:nvGraphicFramePr>
        <p:xfrm>
          <a:off x="1186164" y="1959879"/>
          <a:ext cx="437412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25">
                  <a:extLst>
                    <a:ext uri="{9D8B030D-6E8A-4147-A177-3AD203B41FA5}">
                      <a16:colId xmlns:a16="http://schemas.microsoft.com/office/drawing/2014/main" val="357896308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1035636643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217050199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3814313871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4919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網球拍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 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運動鞋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羽毛球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41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5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9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5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00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910006"/>
                  </a:ext>
                </a:extLst>
              </a:tr>
              <a:tr h="352675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96149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887474" y="18241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顧客購買記錄的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項目集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觀察關聯規則，網球拍 → 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包含網球拍。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包含網球拍和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3/6 = 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，信心度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3/5 = 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若最小支持度為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，最小信心度為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關聯規則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是存在強關聯的。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58819" y="4880404"/>
            <a:ext cx="8981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73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05" y="1910768"/>
            <a:ext cx="7562694" cy="47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5714</TotalTime>
  <Words>1221</Words>
  <Application>Microsoft Office PowerPoint</Application>
  <PresentationFormat>寬螢幕</PresentationFormat>
  <Paragraphs>239</Paragraphs>
  <Slides>36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Calibri Light</vt:lpstr>
      <vt:lpstr>天體</vt:lpstr>
      <vt:lpstr>Python 進階程式設計</vt:lpstr>
      <vt:lpstr>關聯式法則Association Rule Learning</vt:lpstr>
      <vt:lpstr>概念</vt:lpstr>
      <vt:lpstr>定義</vt:lpstr>
      <vt:lpstr>案例</vt:lpstr>
      <vt:lpstr>Apriori</vt:lpstr>
      <vt:lpstr>概念</vt:lpstr>
      <vt:lpstr>案例</vt:lpstr>
      <vt:lpstr>方法</vt:lpstr>
      <vt:lpstr>方法</vt:lpstr>
      <vt:lpstr>剪枝</vt:lpstr>
      <vt:lpstr>Thinking Time</vt:lpstr>
      <vt:lpstr>重點</vt:lpstr>
      <vt:lpstr>FP-Growth</vt:lpstr>
      <vt:lpstr>概念</vt:lpstr>
      <vt:lpstr>FP-tree 建造方法</vt:lpstr>
      <vt:lpstr>FP-tree 建造方法</vt:lpstr>
      <vt:lpstr>FP-tree 建造方法</vt:lpstr>
      <vt:lpstr>Mining Tree</vt:lpstr>
      <vt:lpstr>Mining Tree</vt:lpstr>
      <vt:lpstr>Thinking Time</vt:lpstr>
      <vt:lpstr>重點</vt:lpstr>
      <vt:lpstr>Apriori</vt:lpstr>
      <vt:lpstr>Data Description</vt:lpstr>
      <vt:lpstr>Data Description</vt:lpstr>
      <vt:lpstr>Step 1 - Install mlxtend</vt:lpstr>
      <vt:lpstr>Step 2 – Import Libs &amp;  Data Preprocessing</vt:lpstr>
      <vt:lpstr>Step 2 – Import Libs &amp;  Data Preprocessing</vt:lpstr>
      <vt:lpstr>Step 3 – Data Preprocessing &amp;  Association Rule Learning</vt:lpstr>
      <vt:lpstr>Step 3 – Results</vt:lpstr>
      <vt:lpstr>Apriori</vt:lpstr>
      <vt:lpstr>Generating Association Rules from Frequent Itemsets</vt:lpstr>
      <vt:lpstr>Generating Association Rules from Frequent Itemsets</vt:lpstr>
      <vt:lpstr>Generating Association Rules from Frequent Itemsets</vt:lpstr>
      <vt:lpstr>Other Tools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家瑋 張</cp:lastModifiedBy>
  <cp:revision>810</cp:revision>
  <dcterms:created xsi:type="dcterms:W3CDTF">2018-01-01T14:24:17Z</dcterms:created>
  <dcterms:modified xsi:type="dcterms:W3CDTF">2020-04-14T10:58:42Z</dcterms:modified>
</cp:coreProperties>
</file>