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3"/>
  </p:notesMasterIdLst>
  <p:sldIdLst>
    <p:sldId id="272" r:id="rId2"/>
    <p:sldId id="273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9" r:id="rId16"/>
    <p:sldId id="280" r:id="rId17"/>
    <p:sldId id="281" r:id="rId18"/>
    <p:sldId id="282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8" r:id="rId28"/>
    <p:sldId id="284" r:id="rId29"/>
    <p:sldId id="283" r:id="rId30"/>
    <p:sldId id="286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1A7F-25CC-4EA7-87D1-B9E074694B82}" type="datetimeFigureOut">
              <a:rPr lang="zh-TW" altLang="en-US" smtClean="0"/>
              <a:t>2018/10/13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DB36-9E67-4323-852E-B368C0D6C2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2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7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89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file = open(“my file.txt", “r", encoding='utf-8')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fo</a:t>
            </a:r>
            <a:r>
              <a:rPr lang="en-US" altLang="zh-TW" dirty="0" smtClean="0"/>
              <a:t> = open(“test.txt", "w", encoding='utf-8')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50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DB36-9E67-4323-852E-B368C0D6C23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78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3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69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3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8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53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36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F7C5A-7361-41EC-9294-DE43248F768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70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6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0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0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5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05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37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8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32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6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9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7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7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4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912DE-8FD5-4315-9892-F61ECB571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71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  媒  體  系  統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Multimedia System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797496" y="88205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7496" y="2115701"/>
            <a:ext cx="39645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l 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 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np.asarray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import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np.arrange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a[0]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a[9]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88557" y="893771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(Array)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61709" y="1904503"/>
            <a:ext cx="52812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[0 1 2 3 4 5 6 7 8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 6 7 8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2 4 6 8]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 1 2 3 4 5 6 7 8 9]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23807" y="778873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(Dictionary)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31110" y="2084923"/>
            <a:ext cx="82861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dictionary = { 1:‘one’, 2:‘two’, 3:‘three’}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--------------------------------------------------------------------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 = {0: 0, 1: 1, 2: 4, 3: 9, 4: 16,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6: 36, 7: 49, 8: 64, 9: 81}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square[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</a:p>
          <a:p>
            <a:endParaRPr lang="en-US" altLang="zh-TW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dict_keys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2, 3, 4, 5, 6, 7, 8, 9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square.values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dict_values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([0, 1, 4, 9, 16, 25, 36, 49, 64, 81])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6" y="23887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迴圈與條件式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if…else…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539522" y="889306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39522" y="1714361"/>
            <a:ext cx="35592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3" name="矩形 2"/>
          <p:cNvSpPr/>
          <p:nvPr/>
        </p:nvSpPr>
        <p:spPr>
          <a:xfrm>
            <a:off x="3539522" y="5001629"/>
            <a:ext cx="66556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 = {number: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number**2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)}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square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{0: 0, 1: 1, 2: 4, 3: 9, 4: 16, 5: 25, 6: 36, 7: 49, 8: 64, 9: 81}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623" r="1979" b="36184"/>
          <a:stretch/>
        </p:blipFill>
        <p:spPr>
          <a:xfrm>
            <a:off x="451193" y="2142067"/>
            <a:ext cx="5131219" cy="30964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65507"/>
          <a:stretch/>
        </p:blipFill>
        <p:spPr>
          <a:xfrm>
            <a:off x="5817020" y="2142067"/>
            <a:ext cx="5234814" cy="19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9977"/>
          <a:stretch/>
        </p:blipFill>
        <p:spPr>
          <a:xfrm>
            <a:off x="685801" y="2142067"/>
            <a:ext cx="5234814" cy="178905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2541" b="30004"/>
          <a:stretch/>
        </p:blipFill>
        <p:spPr>
          <a:xfrm>
            <a:off x="685801" y="3931121"/>
            <a:ext cx="5234814" cy="223193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71936" b="1"/>
          <a:stretch/>
        </p:blipFill>
        <p:spPr>
          <a:xfrm>
            <a:off x="5995417" y="2142067"/>
            <a:ext cx="5234814" cy="16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9" y="2204508"/>
            <a:ext cx="63341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5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21839" y="799320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f…else…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535844" y="2285649"/>
            <a:ext cx="3559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for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numbers.append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4" name="矩形 3"/>
          <p:cNvSpPr/>
          <p:nvPr/>
        </p:nvSpPr>
        <p:spPr>
          <a:xfrm>
            <a:off x="6285313" y="1918312"/>
            <a:ext cx="39036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簡寫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numbers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---------------------------------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(numbers)):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if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== 0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是奇數也是偶數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% 2 == 1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else: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print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'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asic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ython3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en-US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/>
          <p:nvPr/>
        </p:nvSpPr>
        <p:spPr>
          <a:xfrm>
            <a:off x="5097807" y="238872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函式與匿名函式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5228650" y="3439489"/>
            <a:ext cx="2053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608039" y="1342285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8"/>
          <p:cNvSpPr txBox="1"/>
          <p:nvPr/>
        </p:nvSpPr>
        <p:spPr>
          <a:xfrm>
            <a:off x="4802077" y="797161"/>
            <a:ext cx="586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5504" y="2348652"/>
            <a:ext cx="36437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add(x,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x+y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1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44202" y="2348652"/>
            <a:ext cx="3711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sz="24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minus(x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y)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x-y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1)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&gt;&gt;&gt;minus(1, -3)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4442606" y="733888"/>
            <a:ext cx="5549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CN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4404" y="1993616"/>
            <a:ext cx="3335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 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x, y :  x + y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&gt;&gt;&gt;add(1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-3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1629" y="41151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 = </a:t>
            </a:r>
            <a:r>
              <a:rPr lang="es-E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-x</a:t>
            </a:r>
            <a:endParaRPr lang="es-E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&gt;&gt;&gt;newValue(9)</a:t>
            </a:r>
            <a:endParaRPr lang="es-E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s-E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39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1" y="2209031"/>
            <a:ext cx="7710393" cy="35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字串相加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6" y="2404247"/>
            <a:ext cx="8392688" cy="30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5489"/>
          <a:stretch/>
        </p:blipFill>
        <p:spPr>
          <a:xfrm>
            <a:off x="3419912" y="2142067"/>
            <a:ext cx="5187583" cy="44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3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基本運算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12" y="2191745"/>
            <a:ext cx="7675817" cy="3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0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5" y="2142067"/>
            <a:ext cx="6150847" cy="43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Structure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8152"/>
          <a:stretch/>
        </p:blipFill>
        <p:spPr>
          <a:xfrm>
            <a:off x="1662377" y="1457223"/>
            <a:ext cx="8001000" cy="49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寫檔讀檔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= open(“my file.txt", “r",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encoding='utf-8'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open(“test.txt", "w", </a:t>
            </a:r>
            <a:r>
              <a:rPr lang="en-US" altLang="zh-TW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encoding='utf-8</a:t>
            </a:r>
            <a:r>
              <a:rPr lang="en-US" altLang="zh-TW" sz="3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59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832526" y="2397578"/>
            <a:ext cx="507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(Variables)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1808" y="3651847"/>
            <a:ext cx="518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數字：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complex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17605" y="1521960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63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46380" y="507870"/>
            <a:ext cx="57976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數值運算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float, long, </a:t>
            </a:r>
            <a:r>
              <a:rPr lang="en-US" altLang="zh-TW" sz="36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CN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438780" y="2033799"/>
            <a:ext cx="5388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1+1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100/3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33.33333333333336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100//3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求整數部份，無條件捨去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100%3</a:t>
            </a:r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zh-TW" altLang="en-US" sz="20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endParaRPr lang="en-US" altLang="zh-TW" sz="20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2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358234" y="855049"/>
            <a:ext cx="569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常見的字串運算與處理</a:t>
            </a:r>
            <a:endParaRPr lang="zh-CN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301693" y="2369673"/>
            <a:ext cx="281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“Hello!”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“World!”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a+b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a*2+b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Hello!Hello!World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 </a:t>
            </a:r>
            <a:r>
              <a:rPr lang="en-US" altLang="zh-TW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字串長度</a:t>
            </a:r>
            <a:endParaRPr lang="en-US" altLang="zh-TW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2" name="矩形 1"/>
          <p:cNvSpPr/>
          <p:nvPr/>
        </p:nvSpPr>
        <p:spPr>
          <a:xfrm>
            <a:off x="4949093" y="2345414"/>
            <a:ext cx="2509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s[3:5]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‘de’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s[:5]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acegi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3804" y="2345414"/>
            <a:ext cx="25097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=“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[:-5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abcde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s[-5:]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fghij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s[::-2]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jhfdb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26019" y="2388725"/>
            <a:ext cx="5678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(Containers)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4856862" y="3439489"/>
            <a:ext cx="238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561841" y="1643736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>
                <a:solidFill>
                  <a:srgbClr val="4EC6B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5000" b="1" dirty="0">
              <a:solidFill>
                <a:srgbClr val="4EC6B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831469" y="902515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31469" y="2023199"/>
            <a:ext cx="5032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 = [1, 2, 3]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b = [4, 5]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a.append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[4, 5]]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-------------------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a.extend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a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[1, 2, 3, 4, 5]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58"/>
          <p:cNvSpPr txBox="1"/>
          <p:nvPr/>
        </p:nvSpPr>
        <p:spPr>
          <a:xfrm>
            <a:off x="3431681" y="879457"/>
            <a:ext cx="523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endParaRPr lang="zh-CN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31681" y="1904503"/>
            <a:ext cx="59160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 = [0, 1, 2, 3, 4, 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numbers[3:5]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numbers[5:]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[5, 6, 7, 8, 9]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numbers[:5]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numbers[::2]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2, 4, 6, 8]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 numbers[:]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 1, 2, 3, 4, 5, 6, 7, 8, 9]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12DE-8FD5-4315-9892-F61ECB571C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35</TotalTime>
  <Words>1117</Words>
  <Application>Microsoft Office PowerPoint</Application>
  <PresentationFormat>寬螢幕</PresentationFormat>
  <Paragraphs>243</Paragraphs>
  <Slides>31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Calibri Light</vt:lpstr>
      <vt:lpstr>天體</vt:lpstr>
      <vt:lpstr>多  媒  體  系  統Multimedia System</vt:lpstr>
      <vt:lpstr>Basic python3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進階用法</vt:lpstr>
      <vt:lpstr>進階用法</vt:lpstr>
      <vt:lpstr>進階用法</vt:lpstr>
      <vt:lpstr>進階用法</vt:lpstr>
      <vt:lpstr>PowerPoint 簡報</vt:lpstr>
      <vt:lpstr>PowerPoint 簡報</vt:lpstr>
      <vt:lpstr>PowerPoint 簡報</vt:lpstr>
      <vt:lpstr>PowerPoint 簡報</vt:lpstr>
      <vt:lpstr>Print</vt:lpstr>
      <vt:lpstr>印出</vt:lpstr>
      <vt:lpstr>字串相加</vt:lpstr>
      <vt:lpstr>基本運算</vt:lpstr>
      <vt:lpstr>基本運算</vt:lpstr>
      <vt:lpstr>寫檔讀檔</vt:lpstr>
      <vt:lpstr>寫檔讀檔</vt:lpstr>
      <vt:lpstr>寫檔讀檔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家瑋 張</dc:creator>
  <cp:lastModifiedBy>家瑋 張</cp:lastModifiedBy>
  <cp:revision>29</cp:revision>
  <dcterms:created xsi:type="dcterms:W3CDTF">2018-10-12T16:14:54Z</dcterms:created>
  <dcterms:modified xsi:type="dcterms:W3CDTF">2018-10-12T16:50:12Z</dcterms:modified>
</cp:coreProperties>
</file>