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3"/>
  </p:notesMasterIdLst>
  <p:sldIdLst>
    <p:sldId id="256" r:id="rId2"/>
    <p:sldId id="259" r:id="rId3"/>
    <p:sldId id="296" r:id="rId4"/>
    <p:sldId id="297" r:id="rId5"/>
    <p:sldId id="280" r:id="rId6"/>
    <p:sldId id="281" r:id="rId7"/>
    <p:sldId id="282" r:id="rId8"/>
    <p:sldId id="284" r:id="rId9"/>
    <p:sldId id="28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79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-10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A95AB-AEF7-4BBB-9F25-BEE0C7D9EABE}" type="datetimeFigureOut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307FE-44D4-473E-A212-38A29FC60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57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5ED2897-DF01-4916-9A80-26BD18CC4A33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263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7FB3-BA53-49BE-A8B0-D71DAEA90A78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BDE0-0836-466A-A3C8-4540BF20FFA4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6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92EB-DE95-4F1A-84B7-0B1254B02B03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69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76D6-4055-4E7F-ABA1-7A689AA9FF01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3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BC34-F67E-4ACB-9E78-DABB2BE4146F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27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C065-9FEA-4F04-BD1B-98AC4D4CC013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2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C50E-733F-4346-B125-355DE18AEEA3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24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D432-4583-47D3-A4C9-BF3340F73205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3A82-2FFD-42FE-BAAF-52993178DA67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8BFC-C5BC-450A-99E6-B624D426A9C6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2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D62D-F0FD-45A8-B2B6-4E0C77C80D79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08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9845-029B-4FA2-A268-BD9E2C14ED08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4484-9E0B-4D79-AEA9-5138788320B9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6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A2E2-0967-44E7-AF9F-830FDD9BBC4B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9A28-8544-4303-AA19-970B352A56AB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7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D1E6-02EB-4F21-AD37-DC2B418CCF70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2697E-6B12-4979-AAAD-4177A0182C74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497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w3schools.com/bootstrap4/tryit.asp?filename=trybs_grid_xs&amp;stacked=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tryit.asp?filename=trybs_grid_xs_auto&amp;stacked=h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w3schools.com/bootstrap4/tryit.asp?filename=trybs_grid_xlarge&amp;stacked=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w3schools.com/bootstrap4/tryit.asp?filename=trybs_grid_xlarge2&amp;stacked=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w3schools.com/bootstrap4/tryit.asp?filename=trybs_grid_xlarge_auto&amp;stacked=h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w3schools.com/bootstrap4/tryit.asp?filename=trybs_grid_examples1&amp;stacked=h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w3schools.com/bootstrap4/tryit.asp?filename=trybs_grid_examples2&amp;stacked=h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w3schools.com/bootstrap4/tryit.asp?filename=trybs_grid_examples5&amp;stacked=h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w3schools.com/bootstrap4/tryit.asp?filename=trybs_grid_examples6&amp;stacked=h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w3schools.com/bootstrap4/tryit.asp?filename=trybs_grid_examples9&amp;stacked=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w3schools.com/bootstrap4/tryit.asp?filename=trybs_grid_examples11&amp;stacked=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4/bootstrap_grid_system.as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3schools.com/bootstrap4/bootstrap_get_started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schools.com/bootstrap4/tryit.asp?filename=trybs_gs_container&amp;stacked=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w3schools.com/bootstrap4/tryit.asp?filename=trybs_grid_stacked_to_hor&amp;stacked=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3schools.com/bootstrap4/tryit.asp?filename=trybs_grid_container-fluid&amp;stacked=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w3schools.com/bootstrap4/tryit.asp?filename=trybs_grid_stacked_auto&amp;stacked=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altLang="zh-TW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 </a:t>
            </a:r>
            <a:r>
              <a:rPr lang="zh-TW" altLang="en-US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en-US" altLang="zh-TW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 programming Design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003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Grid Extra Small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122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80" y="2917411"/>
            <a:ext cx="11201638" cy="1023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8"/>
          <a:stretch/>
        </p:blipFill>
        <p:spPr bwMode="auto">
          <a:xfrm>
            <a:off x="430280" y="4053625"/>
            <a:ext cx="10831995" cy="149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977152" y="4536143"/>
            <a:ext cx="1183342" cy="1255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77152" y="4912660"/>
            <a:ext cx="1183342" cy="1255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409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7" y="3883399"/>
            <a:ext cx="11065610" cy="19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Grid Extra Small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322728" y="4267202"/>
            <a:ext cx="1956848" cy="5299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2728" y="4975414"/>
            <a:ext cx="1956848" cy="6858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4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7" y="2800687"/>
            <a:ext cx="11219380" cy="98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0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Grid Extra Large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17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87" y="2602776"/>
            <a:ext cx="11833874" cy="165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67434" y="3227296"/>
            <a:ext cx="2930190" cy="1255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7434" y="3594849"/>
            <a:ext cx="2930190" cy="1255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162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Grid Extra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Large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only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819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7" y="2647427"/>
            <a:ext cx="11879414" cy="179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67434" y="3307977"/>
            <a:ext cx="1881319" cy="1255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7434" y="3747248"/>
            <a:ext cx="1881319" cy="1255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8529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Responsive Auto Layout Columns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921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0" y="2761491"/>
            <a:ext cx="12094768" cy="12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098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Three Equal Columns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0242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78" y="2128802"/>
            <a:ext cx="10430268" cy="335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4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Three Equal Columns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126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5" y="2144112"/>
            <a:ext cx="10508988" cy="325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917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More Equal Columns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229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77" y="2409375"/>
            <a:ext cx="10414525" cy="184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491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More Unequal Columns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331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57" y="2385579"/>
            <a:ext cx="11542568" cy="208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610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Nested Columns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1433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67" y="1972284"/>
            <a:ext cx="9539313" cy="41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92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7" y="495051"/>
            <a:ext cx="11012339" cy="5764582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76073" y="2865031"/>
            <a:ext cx="5700216" cy="1468800"/>
          </a:xfrm>
        </p:spPr>
        <p:txBody>
          <a:bodyPr/>
          <a:lstStyle/>
          <a:p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esponsive</a:t>
            </a: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EB 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esign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8790196" y="5036278"/>
            <a:ext cx="2564343" cy="7344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4"/>
          <p:cNvSpPr txBox="1">
            <a:spLocks/>
          </p:cNvSpPr>
          <p:nvPr/>
        </p:nvSpPr>
        <p:spPr>
          <a:xfrm>
            <a:off x="7817024" y="2110650"/>
            <a:ext cx="490748" cy="3922776"/>
          </a:xfrm>
          <a:prstGeom prst="rect">
            <a:avLst/>
          </a:prstGeom>
        </p:spPr>
        <p:txBody>
          <a:bodyPr vert="wordArtVertRtl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RWD</a:t>
            </a:r>
            <a:endParaRPr lang="en-US" altLang="zh-TW" sz="4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56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Mix and Match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15362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481" y="1720666"/>
            <a:ext cx="8698125" cy="49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629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9396549" y="4533779"/>
            <a:ext cx="1698171" cy="1405467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自學資源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2"/>
              </a:rPr>
              <a:t>W3schools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88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4 is mobile-first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1638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576" y="2211976"/>
            <a:ext cx="9096684" cy="98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52" y="3654937"/>
            <a:ext cx="9503532" cy="1681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63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4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 started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741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167" y="2254111"/>
            <a:ext cx="8874443" cy="3676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801906" y="3083859"/>
            <a:ext cx="8614574" cy="92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94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4 Grid System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54" y="2431828"/>
            <a:ext cx="11577205" cy="2675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4 Grid System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296" y="2375288"/>
            <a:ext cx="7188299" cy="257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9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Grid Stacked-to-horizontal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3075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" y="2771287"/>
            <a:ext cx="11806518" cy="140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65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Grid Stacked-to-horizontal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09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8" y="2963280"/>
            <a:ext cx="11985812" cy="112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213" b="6759"/>
          <a:stretch/>
        </p:blipFill>
        <p:spPr bwMode="auto">
          <a:xfrm>
            <a:off x="107578" y="4287091"/>
            <a:ext cx="8148662" cy="22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60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Grid Stacked-to-horizontal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307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7" y="1977249"/>
            <a:ext cx="11905134" cy="387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640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971</TotalTime>
  <Words>96</Words>
  <Application>Microsoft Office PowerPoint</Application>
  <PresentationFormat>自訂</PresentationFormat>
  <Paragraphs>47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天體</vt:lpstr>
      <vt:lpstr>Ajax 程式設計 Ajax programming Design</vt:lpstr>
      <vt:lpstr>Responsive  WEB Design</vt:lpstr>
      <vt:lpstr>Bootstrap 4 is mobile-first</vt:lpstr>
      <vt:lpstr>Bootstrap 4 Get started</vt:lpstr>
      <vt:lpstr>Bootstrap 4 Grid System</vt:lpstr>
      <vt:lpstr>Bootstrap 4 Grid System</vt:lpstr>
      <vt:lpstr>Grid Stacked-to-horizontal</vt:lpstr>
      <vt:lpstr>Grid Stacked-to-horizontal</vt:lpstr>
      <vt:lpstr>Grid Stacked-to-horizontal</vt:lpstr>
      <vt:lpstr>Grid Extra Small</vt:lpstr>
      <vt:lpstr>Grid Extra Small</vt:lpstr>
      <vt:lpstr>Grid Extra Large</vt:lpstr>
      <vt:lpstr>Grid Extra Large only</vt:lpstr>
      <vt:lpstr>Responsive Auto Layout Columns</vt:lpstr>
      <vt:lpstr>Three Equal Columns</vt:lpstr>
      <vt:lpstr>Three Equal Columns</vt:lpstr>
      <vt:lpstr>More Equal Columns</vt:lpstr>
      <vt:lpstr>More Unequal Columns</vt:lpstr>
      <vt:lpstr>Nested Columns</vt:lpstr>
      <vt:lpstr>Mix and Match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</dc:title>
  <dc:creator>家瑋 張</dc:creator>
  <cp:lastModifiedBy>user</cp:lastModifiedBy>
  <cp:revision>493</cp:revision>
  <dcterms:created xsi:type="dcterms:W3CDTF">2018-09-11T14:32:26Z</dcterms:created>
  <dcterms:modified xsi:type="dcterms:W3CDTF">2018-10-05T15:01:13Z</dcterms:modified>
</cp:coreProperties>
</file>