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81" r:id="rId6"/>
    <p:sldId id="283" r:id="rId7"/>
    <p:sldId id="284" r:id="rId8"/>
    <p:sldId id="285" r:id="rId9"/>
    <p:sldId id="286" r:id="rId10"/>
    <p:sldId id="287" r:id="rId11"/>
    <p:sldId id="27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263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6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369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73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27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42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24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9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62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0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33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6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75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7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900D39-E541-45DB-ADB4-970795EE9B1C}" type="datetimeFigureOut">
              <a:rPr lang="zh-TW" altLang="en-US" smtClean="0"/>
              <a:t>2018/9/14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44367F-F3AE-4765-8E0E-2FA8436AFA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497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web" TargetMode="External"/><Relationship Id="rId2" Type="http://schemas.openxmlformats.org/officeDocument/2006/relationships/hyperlink" Target="http://www.w3schools.com/html/default.as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://www.ez2o.com/Blog/Post/Web-Design-Tool-Wirefram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://muki.tw/tech/front-end-introduce/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62399" y="1543643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</a:t>
            </a:r>
            <a:r>
              <a:rPr lang="zh-TW" altLang="en-US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53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 programming Design</a:t>
            </a:r>
            <a:endParaRPr lang="zh-TW" altLang="en-US" sz="67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548724"/>
          </a:xfrm>
        </p:spPr>
        <p:txBody>
          <a:bodyPr>
            <a:noAutofit/>
          </a:bodyPr>
          <a:lstStyle/>
          <a:p>
            <a:r>
              <a:rPr lang="zh-TW" altLang="en-US" sz="32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助理教授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臺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中科技大學資訊工程系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003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如何做出好的網站？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://image.slidesharecdn.com/20130604prototypedrivendesign-130604010122-phpapp02/95/20130604-prototype-driven-designcomputex-2013-i-18-638.jpg?cb=1370343213"/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9" b="18354"/>
          <a:stretch/>
        </p:blipFill>
        <p:spPr bwMode="auto">
          <a:xfrm>
            <a:off x="1647368" y="2328530"/>
            <a:ext cx="8897263" cy="27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1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>
          <a:xfrm>
            <a:off x="9396549" y="4533779"/>
            <a:ext cx="1698171" cy="1405467"/>
          </a:xfrm>
        </p:spPr>
        <p:txBody>
          <a:bodyPr>
            <a:normAutofit fontScale="92500"/>
          </a:bodyPr>
          <a:lstStyle/>
          <a:p>
            <a:pPr algn="l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自學資源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2"/>
              </a:rPr>
              <a:t>W3schools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Adobe 繁黑體 Std B" panose="020B0700000000000000" pitchFamily="34" charset="-120"/>
                <a:ea typeface="Adobe 繁黑體 Std B" panose="020B0700000000000000" pitchFamily="34" charset="-120"/>
                <a:hlinkClick r:id="rId3"/>
              </a:rPr>
              <a:t>Codecademy</a:t>
            </a:r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81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8216" y="2142067"/>
            <a:ext cx="9848088" cy="3088301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出席率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隨機點名，三次未到直接歸 </a:t>
            </a:r>
            <a:r>
              <a:rPr lang="en-US" altLang="zh-TW" sz="40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期中報告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25%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設計並實作出個人首頁，並加入簡易的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POST/GET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互動設計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期末專案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設計並實作具前後端功能並利用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Ajax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實現讀取或使用後端語言時不需跳頁。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33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課程規畫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19179" y="2152270"/>
            <a:ext cx="6879708" cy="43200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第一周：評分標準、網站的前後端設計基礎概念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第二、三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介紹基礎的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標籤以及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Table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第四、五周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RWD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第六周：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DOM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第七周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post/get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form post/get by Ajax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第九周：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期中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en-US" altLang="zh-TW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第十、十一周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 &amp; AJAX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第十二、十三周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MYSQL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第十四、十五周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Google firebase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第十六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、十七周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+ https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、進階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第十八周：期末專案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24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17" y="495051"/>
            <a:ext cx="11012339" cy="5764582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176072" y="2014639"/>
            <a:ext cx="10131427" cy="1468800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duction of </a:t>
            </a:r>
            <a:b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EB </a:t>
            </a:r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ESIGN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176072" y="3605528"/>
            <a:ext cx="10131428" cy="860400"/>
          </a:xfrm>
        </p:spPr>
        <p:txBody>
          <a:bodyPr>
            <a:normAutofit/>
          </a:bodyPr>
          <a:lstStyle/>
          <a:p>
            <a:r>
              <a:rPr lang="zh-TW" altLang="en-US" sz="4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網站設計簡介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標題 3"/>
          <p:cNvSpPr txBox="1">
            <a:spLocks/>
          </p:cNvSpPr>
          <p:nvPr/>
        </p:nvSpPr>
        <p:spPr>
          <a:xfrm>
            <a:off x="8790197" y="5134890"/>
            <a:ext cx="2564343" cy="7344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2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Intro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duction of </a:t>
            </a:r>
            <a:b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EB </a:t>
            </a:r>
            <a:r>
              <a:rPr lang="en-US" altLang="zh-TW" sz="2000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ESIGN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版面配置區 4"/>
          <p:cNvSpPr txBox="1">
            <a:spLocks/>
          </p:cNvSpPr>
          <p:nvPr/>
        </p:nvSpPr>
        <p:spPr>
          <a:xfrm>
            <a:off x="7354804" y="2630323"/>
            <a:ext cx="831254" cy="31871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網站設計簡介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566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97874" y="1907178"/>
            <a:ext cx="9319352" cy="4214948"/>
          </a:xfrm>
        </p:spPr>
        <p:txBody>
          <a:bodyPr>
            <a:norm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網站開發的重要觀念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網站的構成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如何做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好的網站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網站開發的重要技術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HTML5</a:t>
            </a: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JavaScript/Ajax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</a:p>
          <a:p>
            <a:pPr lvl="1"/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://www.hwj123.net/uploads/allimg/160122/1-16012211200QO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02" y="2171845"/>
            <a:ext cx="5498137" cy="36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09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網站的構成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2" y="2142067"/>
            <a:ext cx="5357143" cy="3649133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客戶端運行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HTML/JS/Ajax/CSS/jQuery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伺服器端運行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後端語言：</a:t>
            </a:r>
            <a:r>
              <a:rPr lang="en-US" altLang="zh-TW" b="1" u="sng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NodeJS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ASP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RoR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資料庫語言：</a:t>
            </a:r>
            <a:r>
              <a:rPr lang="en-US" altLang="zh-TW" u="sng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MongoDB 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042945" y="897988"/>
            <a:ext cx="4982914" cy="5164866"/>
            <a:chOff x="5172087" y="462560"/>
            <a:chExt cx="4982914" cy="516486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2087" y="462560"/>
              <a:ext cx="4982914" cy="2847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274" b="21414"/>
            <a:stretch/>
          </p:blipFill>
          <p:spPr bwMode="auto">
            <a:xfrm>
              <a:off x="5172087" y="3309939"/>
              <a:ext cx="4982914" cy="2317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0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1" y="33962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網站的構成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(2/2)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200271" y="6070079"/>
            <a:ext cx="1427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產品經理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網站企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劃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00272" y="4629487"/>
            <a:ext cx="1427885" cy="14433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200271" y="4300315"/>
            <a:ext cx="142788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提出需求、規格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43088" y="6083314"/>
            <a:ext cx="14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352141" y="4629487"/>
            <a:ext cx="1425585" cy="14224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996061" y="1482469"/>
            <a:ext cx="23383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工程師、產品經理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快速溝通，確認可行性、是否滿足需求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lvl="1"/>
            <a:endParaRPr lang="en-US" altLang="zh-TW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Mockup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業主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靜態、有視覺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色彩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蒐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回饋、獲得認可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4" idx="3"/>
            <a:endCxn id="12" idx="1"/>
          </p:cNvCxnSpPr>
          <p:nvPr/>
        </p:nvCxnSpPr>
        <p:spPr>
          <a:xfrm flipV="1">
            <a:off x="3628157" y="5340730"/>
            <a:ext cx="723984" cy="104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圖片 1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01710" y="4602904"/>
            <a:ext cx="1456273" cy="1440016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 flipV="1">
            <a:off x="5777726" y="5331965"/>
            <a:ext cx="723984" cy="87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325366" y="2012541"/>
            <a:ext cx="17050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Prototype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用戶測試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體驗互動</a:t>
            </a:r>
            <a:endParaRPr lang="en-US" altLang="zh-TW" sz="1200" u="sng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原型介面，不考慮後台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TW" u="sng" dirty="0" smtClean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5866646" y="2426329"/>
            <a:ext cx="55226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866646" y="2625505"/>
            <a:ext cx="561315" cy="9144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492658" y="6083314"/>
            <a:ext cx="14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前端工程師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519816" y="4279456"/>
            <a:ext cx="142788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將圖轉換成網頁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9" name="圖片 28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81967" y="4620434"/>
            <a:ext cx="1421687" cy="1421241"/>
          </a:xfrm>
          <a:prstGeom prst="rect">
            <a:avLst/>
          </a:prstGeom>
        </p:spPr>
      </p:pic>
      <p:cxnSp>
        <p:nvCxnSpPr>
          <p:cNvPr id="32" name="直線單箭頭接點 31"/>
          <p:cNvCxnSpPr>
            <a:endCxn id="29" idx="1"/>
          </p:cNvCxnSpPr>
          <p:nvPr/>
        </p:nvCxnSpPr>
        <p:spPr>
          <a:xfrm flipV="1">
            <a:off x="7957983" y="5331055"/>
            <a:ext cx="723984" cy="91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8675769" y="4076286"/>
            <a:ext cx="142788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專注於功能開發、資料存取與效能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669016" y="6051973"/>
            <a:ext cx="14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端工程師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335916" y="3115355"/>
            <a:ext cx="1984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圖施工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HTML/CSS/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JS/Ajax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V="1">
            <a:off x="5839478" y="3730023"/>
            <a:ext cx="570375" cy="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8130012" y="3648547"/>
            <a:ext cx="41645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452423" y="3168240"/>
            <a:ext cx="18167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JS/Ajax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PHP/MySQL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4343088" y="4297285"/>
            <a:ext cx="1427885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線框圖</a:t>
            </a:r>
            <a:r>
              <a:rPr lang="zh-TW" altLang="en-US" sz="14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、視覺</a:t>
            </a:r>
            <a:r>
              <a:rPr lang="zh-TW" altLang="en-US" sz="14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稿</a:t>
            </a:r>
          </a:p>
        </p:txBody>
      </p:sp>
    </p:spTree>
    <p:extLst>
      <p:ext uri="{BB962C8B-B14F-4D97-AF65-F5344CB8AC3E}">
        <p14:creationId xmlns:p14="http://schemas.microsoft.com/office/powerpoint/2010/main" val="266909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2143" y="2818284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83" r="3248"/>
          <a:stretch/>
        </p:blipFill>
        <p:spPr>
          <a:xfrm>
            <a:off x="4329821" y="608210"/>
            <a:ext cx="7120551" cy="563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4093" y="2766218"/>
            <a:ext cx="10515600" cy="1325563"/>
          </a:xfrm>
        </p:spPr>
        <p:txBody>
          <a:bodyPr>
            <a:no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覺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87" y="0"/>
            <a:ext cx="6915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270</TotalTime>
  <Words>362</Words>
  <Application>Microsoft Office PowerPoint</Application>
  <PresentationFormat>自訂</PresentationFormat>
  <Paragraphs>84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天體</vt:lpstr>
      <vt:lpstr>Ajax 程式設計 Ajax programming Design</vt:lpstr>
      <vt:lpstr>評分標準</vt:lpstr>
      <vt:lpstr>課程規畫</vt:lpstr>
      <vt:lpstr>Introduction of  WEB DESIGN</vt:lpstr>
      <vt:lpstr>重點</vt:lpstr>
      <vt:lpstr>網站的構成 (1/2)</vt:lpstr>
      <vt:lpstr>網站的構成 (2/2)</vt:lpstr>
      <vt:lpstr>需 求 與 規 格</vt:lpstr>
      <vt:lpstr>視  覺  設  計</vt:lpstr>
      <vt:lpstr>如何做出好的網站？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</dc:title>
  <dc:creator>家瑋 張</dc:creator>
  <cp:lastModifiedBy>user</cp:lastModifiedBy>
  <cp:revision>158</cp:revision>
  <dcterms:created xsi:type="dcterms:W3CDTF">2018-09-11T14:32:26Z</dcterms:created>
  <dcterms:modified xsi:type="dcterms:W3CDTF">2018-09-14T13:18:48Z</dcterms:modified>
</cp:coreProperties>
</file>