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6829-6B47-43BB-8853-92519529E652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2B64-4154-4514-9162-7302F912F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2B64-4154-4514-9162-7302F912FC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48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0815CD-3793-40A1-8BA5-11A5242F91B4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2749-48AB-4DEC-8335-2614A194AFCD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EE8B-8D82-4E13-800D-C3A72FBA1AB2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5A-619F-45C9-9B8A-970477FEBF14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03D5C3-D1D1-453C-A3F0-A8A0B3138CC2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C18D-4298-43CB-A3FE-A120E64D535B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35F-F179-43F7-9AF8-0E1D7BDA777A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527-7F2F-4E20-A62F-E32BCB06BFA0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478-E2DC-45BB-AD73-7BE1A6B7531A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AD8B-D2F5-4931-A24F-80A348750417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B07-C609-4FEF-97F9-D734D31EE1E7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60F74F-366E-45A1-88F2-675AA7E3C42E}" type="datetime1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-apps.webofknowledge.com/JCR/JCR" TargetMode="External"/><Relationship Id="rId2" Type="http://schemas.openxmlformats.org/officeDocument/2006/relationships/hyperlink" Target="http://www.wikicf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holar.google.com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 of Graduate Training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Jia</a:t>
            </a:r>
            <a:r>
              <a:rPr lang="en-US" altLang="zh-TW" dirty="0" smtClean="0"/>
              <a:t> Wei Chang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2656"/>
            <a:ext cx="41529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useful papers?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If you don’t know the keywords in English…</a:t>
            </a:r>
          </a:p>
          <a:p>
            <a:pPr lvl="1"/>
            <a:r>
              <a:rPr lang="en-US" altLang="zh-TW" dirty="0" smtClean="0"/>
              <a:t>find related papers in Chinese and record the keywords</a:t>
            </a:r>
          </a:p>
          <a:p>
            <a:pPr lvl="1"/>
            <a:r>
              <a:rPr lang="en-US" altLang="zh-TW" dirty="0" smtClean="0"/>
              <a:t>ask </a:t>
            </a:r>
            <a:r>
              <a:rPr lang="en-US" altLang="zh-TW" dirty="0" err="1" smtClean="0"/>
              <a:t>google</a:t>
            </a:r>
            <a:endParaRPr lang="en-US" altLang="zh-TW" dirty="0" smtClean="0"/>
          </a:p>
          <a:p>
            <a:r>
              <a:rPr lang="en-US" altLang="zh-TW" dirty="0" smtClean="0"/>
              <a:t>If you don’t know the research field of your issue…</a:t>
            </a:r>
          </a:p>
          <a:p>
            <a:pPr lvl="1"/>
            <a:r>
              <a:rPr lang="en-US" altLang="zh-TW" dirty="0">
                <a:hlinkClick r:id="rId2"/>
              </a:rPr>
              <a:t>http://www.wikicfp.com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 Key in your keywords</a:t>
            </a:r>
          </a:p>
          <a:p>
            <a:pPr lvl="1"/>
            <a:r>
              <a:rPr lang="en-US" altLang="zh-TW" dirty="0" smtClean="0"/>
              <a:t>Look for scope/issues of related conferences.</a:t>
            </a:r>
          </a:p>
          <a:p>
            <a:r>
              <a:rPr lang="en-US" altLang="zh-TW" dirty="0" smtClean="0"/>
              <a:t>High </a:t>
            </a:r>
            <a:r>
              <a:rPr lang="en-US" altLang="zh-TW" dirty="0"/>
              <a:t>quality </a:t>
            </a:r>
            <a:r>
              <a:rPr lang="en-US" altLang="zh-TW" dirty="0" smtClean="0"/>
              <a:t>resource</a:t>
            </a:r>
          </a:p>
          <a:p>
            <a:pPr lvl="2"/>
            <a:r>
              <a:rPr lang="en-US" altLang="zh-TW" dirty="0" smtClean="0"/>
              <a:t>Top conferences</a:t>
            </a:r>
          </a:p>
          <a:p>
            <a:pPr lvl="2"/>
            <a:r>
              <a:rPr lang="en-US" altLang="zh-TW" dirty="0" smtClean="0"/>
              <a:t>SCI/SSCI Journals</a:t>
            </a:r>
          </a:p>
          <a:p>
            <a:pPr lvl="3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admin-apps.webofknowledge.com/JCR/JCR</a:t>
            </a:r>
            <a:r>
              <a:rPr lang="en-US" altLang="zh-TW" dirty="0" smtClean="0"/>
              <a:t> </a:t>
            </a:r>
            <a:r>
              <a:rPr lang="en-US" altLang="zh-TW" dirty="0" smtClean="0"/>
              <a:t>(Only </a:t>
            </a:r>
            <a:r>
              <a:rPr lang="en-US" altLang="zh-TW" dirty="0" smtClean="0"/>
              <a:t>access </a:t>
            </a:r>
            <a:r>
              <a:rPr lang="en-US" altLang="zh-TW" dirty="0" smtClean="0"/>
              <a:t>in </a:t>
            </a:r>
            <a:r>
              <a:rPr lang="en-US" altLang="zh-TW" dirty="0"/>
              <a:t>academic </a:t>
            </a:r>
            <a:r>
              <a:rPr lang="en-US" altLang="zh-TW" dirty="0" smtClean="0"/>
              <a:t>IP domain.)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67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0391"/>
            <a:ext cx="2962025" cy="24830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find useful papers?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38" y="2531574"/>
            <a:ext cx="5231445" cy="37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2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find useful papers?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2271"/>
            <a:ext cx="4848728" cy="2761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59688" y="2176816"/>
            <a:ext cx="288032" cy="14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10" y="2182160"/>
            <a:ext cx="5920190" cy="40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find useful papers?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8" y="1340768"/>
            <a:ext cx="4745640" cy="34037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35432"/>
          <a:stretch/>
        </p:blipFill>
        <p:spPr>
          <a:xfrm>
            <a:off x="4518428" y="3227106"/>
            <a:ext cx="4141777" cy="31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2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find useful papers?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http://scholar.google.com.tw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r="1074" b="73035"/>
          <a:stretch/>
        </p:blipFill>
        <p:spPr bwMode="auto">
          <a:xfrm>
            <a:off x="395439" y="1954759"/>
            <a:ext cx="8425033" cy="75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6" r="44914" b="40712"/>
          <a:stretch/>
        </p:blipFill>
        <p:spPr bwMode="auto">
          <a:xfrm>
            <a:off x="467544" y="2852936"/>
            <a:ext cx="7555587" cy="34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8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Practice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Find two papers that related to your research issue.</a:t>
            </a:r>
          </a:p>
          <a:p>
            <a:pPr lvl="1"/>
            <a:r>
              <a:rPr lang="en-US" altLang="zh-TW" dirty="0" smtClean="0"/>
              <a:t>The one is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 conference paper and limitation of </a:t>
            </a:r>
            <a:r>
              <a:rPr lang="en-US" altLang="zh-TW" dirty="0" smtClean="0"/>
              <a:t>2017-2018.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Another one is journal paper which is SCI/SSCI </a:t>
            </a:r>
            <a:r>
              <a:rPr lang="en-US" altLang="zh-TW" smtClean="0"/>
              <a:t>of </a:t>
            </a:r>
            <a:r>
              <a:rPr lang="en-US" altLang="zh-TW" smtClean="0"/>
              <a:t>Q1.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Report in next time</a:t>
            </a:r>
          </a:p>
          <a:p>
            <a:pPr lvl="1"/>
            <a:r>
              <a:rPr lang="zh-TW" altLang="en-US" dirty="0"/>
              <a:t>只</a:t>
            </a:r>
            <a:r>
              <a:rPr lang="zh-TW" altLang="en-US" dirty="0" smtClean="0"/>
              <a:t>能看</a:t>
            </a:r>
            <a:r>
              <a:rPr lang="en-US" altLang="zh-TW" dirty="0" smtClean="0"/>
              <a:t>conference paper</a:t>
            </a:r>
            <a:r>
              <a:rPr lang="zh-TW" altLang="en-US" dirty="0" smtClean="0"/>
              <a:t>的題目</a:t>
            </a:r>
            <a:r>
              <a:rPr lang="en-US" altLang="zh-TW" dirty="0" smtClean="0"/>
              <a:t>,</a:t>
            </a:r>
            <a:r>
              <a:rPr lang="zh-TW" altLang="en-US" dirty="0" smtClean="0"/>
              <a:t> 虛構出此篇論文的各章節內容來報告</a:t>
            </a:r>
            <a:r>
              <a:rPr lang="en-US" altLang="zh-TW" dirty="0" smtClean="0"/>
              <a:t>!</a:t>
            </a:r>
          </a:p>
          <a:p>
            <a:pPr lvl="1"/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41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一樣都是過兩年，請做好覺悟，恪守本分、積極認真。兩年</a:t>
            </a:r>
            <a:r>
              <a:rPr lang="zh-TW" altLang="en-US" dirty="0"/>
              <a:t>一到就請你乖乖畢業！加油，好嗎！？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23" y="1219200"/>
            <a:ext cx="4736554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Research?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If you want to …</a:t>
            </a:r>
          </a:p>
          <a:p>
            <a:pPr lvl="1"/>
            <a:r>
              <a:rPr lang="en-US" altLang="zh-TW" dirty="0" smtClean="0"/>
              <a:t>find something interesting</a:t>
            </a:r>
          </a:p>
          <a:p>
            <a:pPr lvl="1"/>
            <a:r>
              <a:rPr lang="en-US" altLang="zh-TW" dirty="0" smtClean="0"/>
              <a:t>prove your Idea</a:t>
            </a:r>
          </a:p>
          <a:p>
            <a:pPr lvl="1"/>
            <a:r>
              <a:rPr lang="en-US" altLang="zh-TW" dirty="0" smtClean="0"/>
              <a:t>write your thesis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6872"/>
            <a:ext cx="2857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research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Publish paper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r>
              <a:rPr lang="en-US" altLang="zh-TW" dirty="0"/>
              <a:t>Not </a:t>
            </a:r>
            <a:r>
              <a:rPr lang="en-US" altLang="zh-TW" dirty="0" smtClean="0"/>
              <a:t>necessary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But</a:t>
            </a:r>
            <a:r>
              <a:rPr lang="en-US" altLang="zh-TW" dirty="0"/>
              <a:t>, it is recommended </a:t>
            </a:r>
            <a:r>
              <a:rPr lang="en-US" altLang="zh-TW" dirty="0" smtClean="0"/>
              <a:t>if </a:t>
            </a:r>
            <a:r>
              <a:rPr lang="en-US" altLang="zh-TW" dirty="0"/>
              <a:t>you want to 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attain project </a:t>
            </a:r>
            <a:r>
              <a:rPr lang="en-US" altLang="zh-TW" dirty="0" smtClean="0"/>
              <a:t>funding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announce your </a:t>
            </a:r>
            <a:r>
              <a:rPr lang="en-US" altLang="zh-TW" dirty="0" smtClean="0"/>
              <a:t>idea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polish your </a:t>
            </a:r>
            <a:r>
              <a:rPr lang="en-US" altLang="zh-TW" dirty="0" smtClean="0"/>
              <a:t>work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be </a:t>
            </a:r>
            <a:r>
              <a:rPr lang="en-US" altLang="zh-TW" dirty="0" smtClean="0"/>
              <a:t>famous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show who you </a:t>
            </a:r>
            <a:r>
              <a:rPr lang="en-US" altLang="zh-TW" dirty="0" smtClean="0"/>
              <a:t>are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graduate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Research?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Action &gt; Result &gt; Reason &gt; Knowledge</a:t>
            </a:r>
          </a:p>
          <a:p>
            <a:pPr lvl="1"/>
            <a:r>
              <a:rPr lang="en-US" altLang="zh-TW" dirty="0" smtClean="0"/>
              <a:t>To find a good research issue.</a:t>
            </a:r>
          </a:p>
          <a:p>
            <a:pPr lvl="1"/>
            <a:r>
              <a:rPr lang="en-US" altLang="zh-TW" dirty="0" smtClean="0"/>
              <a:t>To design a method to solve it.</a:t>
            </a:r>
          </a:p>
          <a:p>
            <a:pPr lvl="1"/>
            <a:r>
              <a:rPr lang="en-US" altLang="zh-TW" dirty="0" smtClean="0"/>
              <a:t>To make experiments.</a:t>
            </a:r>
          </a:p>
          <a:p>
            <a:pPr lvl="1"/>
            <a:r>
              <a:rPr lang="en-US" altLang="zh-TW" dirty="0"/>
              <a:t>To analyze </a:t>
            </a:r>
            <a:r>
              <a:rPr lang="en-US" altLang="zh-TW" dirty="0" smtClean="0"/>
              <a:t>experiments.</a:t>
            </a:r>
          </a:p>
          <a:p>
            <a:pPr lvl="1"/>
            <a:r>
              <a:rPr lang="en-US" altLang="zh-TW" dirty="0" smtClean="0"/>
              <a:t>To construct the novel knowledge by yourself.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research should have its</a:t>
            </a:r>
          </a:p>
          <a:p>
            <a:pPr lvl="1"/>
            <a:r>
              <a:rPr lang="en-US" altLang="zh-TW" dirty="0" smtClean="0"/>
              <a:t>novelty</a:t>
            </a:r>
            <a:endParaRPr lang="en-US" altLang="zh-TW" dirty="0"/>
          </a:p>
          <a:p>
            <a:pPr lvl="1"/>
            <a:r>
              <a:rPr lang="en-US" altLang="zh-TW" dirty="0" smtClean="0"/>
              <a:t>uniqueness</a:t>
            </a:r>
            <a:endParaRPr lang="en-US" altLang="zh-TW" dirty="0"/>
          </a:p>
          <a:p>
            <a:pPr lvl="1"/>
            <a:r>
              <a:rPr lang="en-US" altLang="zh-TW" dirty="0" smtClean="0"/>
              <a:t>contribution</a:t>
            </a:r>
            <a:endParaRPr lang="en-US" altLang="zh-TW" dirty="0"/>
          </a:p>
          <a:p>
            <a:pPr lvl="1"/>
            <a:r>
              <a:rPr lang="en-US" altLang="zh-TW" dirty="0" smtClean="0"/>
              <a:t>re‐doable </a:t>
            </a:r>
            <a:r>
              <a:rPr lang="en-US" altLang="zh-TW" dirty="0"/>
              <a:t>/ </a:t>
            </a:r>
            <a:r>
              <a:rPr lang="en-US" altLang="zh-TW" dirty="0" smtClean="0"/>
              <a:t>soundness</a:t>
            </a:r>
          </a:p>
        </p:txBody>
      </p:sp>
    </p:spTree>
    <p:extLst>
      <p:ext uri="{BB962C8B-B14F-4D97-AF65-F5344CB8AC3E}">
        <p14:creationId xmlns:p14="http://schemas.microsoft.com/office/powerpoint/2010/main" val="18309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Research?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 research could be…</a:t>
            </a:r>
          </a:p>
          <a:p>
            <a:pPr lvl="1"/>
            <a:r>
              <a:rPr lang="en-US" altLang="zh-TW" sz="2400" dirty="0"/>
              <a:t>Solving a problem never be solved</a:t>
            </a:r>
          </a:p>
          <a:p>
            <a:pPr lvl="1"/>
            <a:r>
              <a:rPr lang="en-US" altLang="zh-TW" sz="2400" dirty="0"/>
              <a:t>Telling a new problem never be found</a:t>
            </a:r>
          </a:p>
          <a:p>
            <a:pPr lvl="1"/>
            <a:r>
              <a:rPr lang="en-US" altLang="zh-TW" sz="2400" dirty="0"/>
              <a:t>Finding an interesting idea to solve the old problem</a:t>
            </a:r>
          </a:p>
          <a:p>
            <a:pPr lvl="1"/>
            <a:r>
              <a:rPr lang="en-US" altLang="zh-TW" sz="2400" dirty="0"/>
              <a:t>Finding a better method than </a:t>
            </a:r>
            <a:r>
              <a:rPr lang="en-US" altLang="zh-TW" sz="2400" dirty="0" smtClean="0"/>
              <a:t>before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02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a “Good” research?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good</a:t>
            </a:r>
            <a:r>
              <a:rPr lang="en-US" altLang="zh-TW" b="1" dirty="0"/>
              <a:t> </a:t>
            </a:r>
            <a:r>
              <a:rPr lang="en-US" altLang="zh-TW" dirty="0"/>
              <a:t>research should have </a:t>
            </a:r>
            <a:r>
              <a:rPr lang="en-US" altLang="zh-TW" dirty="0" smtClean="0"/>
              <a:t>its</a:t>
            </a:r>
          </a:p>
          <a:p>
            <a:pPr lvl="1"/>
            <a:r>
              <a:rPr lang="en-US" altLang="zh-TW" sz="2400" dirty="0" smtClean="0"/>
              <a:t>novelty (</a:t>
            </a:r>
            <a:r>
              <a:rPr lang="en-US" altLang="zh-TW" sz="2400" dirty="0"/>
              <a:t>to </a:t>
            </a:r>
            <a:r>
              <a:rPr lang="en-US" altLang="zh-TW" sz="2400" b="1" dirty="0">
                <a:solidFill>
                  <a:srgbClr val="FF0000"/>
                </a:solidFill>
              </a:rPr>
              <a:t>lead</a:t>
            </a:r>
            <a:r>
              <a:rPr lang="en-US" altLang="zh-TW" sz="2400" b="1" dirty="0"/>
              <a:t> </a:t>
            </a:r>
            <a:r>
              <a:rPr lang="en-US" altLang="zh-TW" sz="2400" dirty="0"/>
              <a:t>a new research </a:t>
            </a:r>
            <a:r>
              <a:rPr lang="en-US" altLang="zh-TW" sz="2400" dirty="0" smtClean="0"/>
              <a:t>topic)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uniqueness (to </a:t>
            </a:r>
            <a:r>
              <a:rPr lang="en-US" altLang="zh-TW" sz="2400" dirty="0"/>
              <a:t>show something </a:t>
            </a:r>
            <a:r>
              <a:rPr lang="en-US" altLang="zh-TW" sz="2400" b="1" dirty="0">
                <a:solidFill>
                  <a:srgbClr val="FF0000"/>
                </a:solidFill>
              </a:rPr>
              <a:t>others can’t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show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contribution (</a:t>
            </a:r>
            <a:r>
              <a:rPr lang="en-US" altLang="zh-TW" sz="2400" dirty="0"/>
              <a:t>to </a:t>
            </a:r>
            <a:r>
              <a:rPr lang="en-US" altLang="zh-TW" sz="2400" b="1" dirty="0">
                <a:solidFill>
                  <a:srgbClr val="FF0000"/>
                </a:solidFill>
              </a:rPr>
              <a:t>impact</a:t>
            </a:r>
            <a:r>
              <a:rPr lang="en-US" altLang="zh-TW" sz="2400" b="1" dirty="0"/>
              <a:t> </a:t>
            </a:r>
            <a:r>
              <a:rPr lang="en-US" altLang="zh-TW" sz="2400" dirty="0"/>
              <a:t>other </a:t>
            </a:r>
            <a:r>
              <a:rPr lang="en-US" altLang="zh-TW" sz="2400" dirty="0" smtClean="0"/>
              <a:t>researches)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re‐doable (to </a:t>
            </a:r>
            <a:r>
              <a:rPr lang="en-US" altLang="zh-TW" sz="2400" dirty="0"/>
              <a:t>lead </a:t>
            </a:r>
            <a:r>
              <a:rPr lang="en-US" altLang="zh-TW" sz="2400" b="1" dirty="0">
                <a:solidFill>
                  <a:srgbClr val="FF0000"/>
                </a:solidFill>
              </a:rPr>
              <a:t>more citation </a:t>
            </a:r>
            <a:r>
              <a:rPr lang="en-US" altLang="zh-TW" sz="2400" dirty="0"/>
              <a:t>and </a:t>
            </a:r>
            <a:r>
              <a:rPr lang="en-US" altLang="zh-TW" sz="2400" dirty="0" smtClean="0"/>
              <a:t>comparison)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120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“Good” research?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t="31285" r="21364" b="31125"/>
          <a:stretch/>
        </p:blipFill>
        <p:spPr bwMode="auto">
          <a:xfrm>
            <a:off x="747979" y="1772816"/>
            <a:ext cx="7648042" cy="322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ow </a:t>
            </a:r>
            <a:r>
              <a:rPr lang="en-US" altLang="zh-TW" dirty="0"/>
              <a:t>to be an expert in </a:t>
            </a:r>
            <a:r>
              <a:rPr lang="en-US" altLang="zh-TW" dirty="0" smtClean="0"/>
              <a:t>a new domain?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 a paper</a:t>
            </a:r>
          </a:p>
          <a:p>
            <a:r>
              <a:rPr lang="en-US" altLang="zh-TW" dirty="0" smtClean="0"/>
              <a:t>Read more papers</a:t>
            </a:r>
          </a:p>
          <a:p>
            <a:r>
              <a:rPr lang="en-US" altLang="zh-TW" dirty="0" smtClean="0"/>
              <a:t>Read more and more papers</a:t>
            </a:r>
          </a:p>
          <a:p>
            <a:endParaRPr lang="en-US" altLang="zh-TW" dirty="0"/>
          </a:p>
          <a:p>
            <a:r>
              <a:rPr lang="en-US" altLang="zh-TW" dirty="0" smtClean="0"/>
              <a:t>But you </a:t>
            </a:r>
            <a:r>
              <a:rPr lang="en-US" altLang="zh-TW" dirty="0"/>
              <a:t>should learn how to select the </a:t>
            </a:r>
            <a:r>
              <a:rPr lang="en-US" altLang="zh-TW" dirty="0" smtClean="0"/>
              <a:t>useful papers!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altLang="zh-TW" dirty="0" smtClean="0"/>
              <a:t>To know the research fields of your research issue.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altLang="zh-TW" dirty="0" smtClean="0"/>
              <a:t>To know </a:t>
            </a:r>
            <a:r>
              <a:rPr lang="en-US" altLang="zh-TW" dirty="0"/>
              <a:t>the </a:t>
            </a:r>
            <a:r>
              <a:rPr lang="en-US" altLang="zh-TW" dirty="0" smtClean="0"/>
              <a:t>high quality resource of your research issue.</a:t>
            </a:r>
          </a:p>
          <a:p>
            <a:pPr marL="1005840" lvl="2" indent="-457200">
              <a:buFont typeface="+mj-lt"/>
              <a:buAutoNum type="arabicParenR"/>
            </a:pPr>
            <a:r>
              <a:rPr lang="en-US" altLang="zh-TW" dirty="0" smtClean="0"/>
              <a:t>Conferences (Novelty – New Idea, Popular issues.)</a:t>
            </a:r>
          </a:p>
          <a:p>
            <a:pPr marL="1005840" lvl="2" indent="-457200">
              <a:buFont typeface="+mj-lt"/>
              <a:buAutoNum type="arabicParenR"/>
            </a:pPr>
            <a:r>
              <a:rPr lang="en-US" altLang="zh-TW" dirty="0" smtClean="0"/>
              <a:t>Journals (Complete works)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altLang="zh-TW" dirty="0" smtClean="0"/>
              <a:t>To read papers and make your own good references.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1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</TotalTime>
  <Words>491</Words>
  <Application>Microsoft Office PowerPoint</Application>
  <PresentationFormat>如螢幕大小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Bookman Old Style</vt:lpstr>
      <vt:lpstr>Calibri</vt:lpstr>
      <vt:lpstr>Gill Sans MT</vt:lpstr>
      <vt:lpstr>Wingdings</vt:lpstr>
      <vt:lpstr>Wingdings 3</vt:lpstr>
      <vt:lpstr>原創</vt:lpstr>
      <vt:lpstr>Program of Graduate Training</vt:lpstr>
      <vt:lpstr>一樣都是過兩年，請做好覺悟，恪守本分、積極認真。兩年一到就請你乖乖畢業！加油，好嗎！？</vt:lpstr>
      <vt:lpstr>Why Research?</vt:lpstr>
      <vt:lpstr>Do research -&gt; Publish paper</vt:lpstr>
      <vt:lpstr>What is Research?</vt:lpstr>
      <vt:lpstr>What is Research?</vt:lpstr>
      <vt:lpstr>What is a “Good” research?</vt:lpstr>
      <vt:lpstr>What is a “Good” research?</vt:lpstr>
      <vt:lpstr>How to be an expert in a new domain?</vt:lpstr>
      <vt:lpstr>How to find useful papers?</vt:lpstr>
      <vt:lpstr>How to find useful papers?</vt:lpstr>
      <vt:lpstr>How to find useful papers?</vt:lpstr>
      <vt:lpstr>How to find useful papers?</vt:lpstr>
      <vt:lpstr>How to find useful papers?</vt:lpstr>
      <vt:lpstr>First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of Graduate Training</dc:title>
  <dc:creator>JWChang</dc:creator>
  <cp:lastModifiedBy>家瑋 張</cp:lastModifiedBy>
  <cp:revision>100</cp:revision>
  <dcterms:created xsi:type="dcterms:W3CDTF">2013-07-14T14:21:31Z</dcterms:created>
  <dcterms:modified xsi:type="dcterms:W3CDTF">2018-09-12T13:38:15Z</dcterms:modified>
</cp:coreProperties>
</file>