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17"/>
  </p:notesMasterIdLst>
  <p:sldIdLst>
    <p:sldId id="435" r:id="rId2"/>
    <p:sldId id="416" r:id="rId3"/>
    <p:sldId id="472" r:id="rId4"/>
    <p:sldId id="501" r:id="rId5"/>
    <p:sldId id="502" r:id="rId6"/>
    <p:sldId id="507" r:id="rId7"/>
    <p:sldId id="508" r:id="rId8"/>
    <p:sldId id="509" r:id="rId9"/>
    <p:sldId id="510" r:id="rId10"/>
    <p:sldId id="503" r:id="rId11"/>
    <p:sldId id="504" r:id="rId12"/>
    <p:sldId id="505" r:id="rId13"/>
    <p:sldId id="506" r:id="rId14"/>
    <p:sldId id="470" r:id="rId15"/>
    <p:sldId id="4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python-socket.html" TargetMode="External"/><Relationship Id="rId2" Type="http://schemas.openxmlformats.org/officeDocument/2006/relationships/hyperlink" Target="https://realpython.com/python-sockets/#socket-api-over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iaweichang.github.io/biography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99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b="1" smtClean="0"/>
              <a:t>10</a:t>
            </a:fld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06" y="1389896"/>
            <a:ext cx="7442525" cy="496645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22240" y="6356350"/>
            <a:ext cx="78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echo_server_TCP.py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631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43949"/>
            <a:ext cx="10972800" cy="1143000"/>
          </a:xfrm>
        </p:spPr>
        <p:txBody>
          <a:bodyPr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TCP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69" y="1159635"/>
            <a:ext cx="6706860" cy="514822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42569" y="6418123"/>
            <a:ext cx="78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echo_client_TCP.py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33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364" y="107587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UDP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13" y="1117600"/>
            <a:ext cx="8178800" cy="5238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97913" y="6395644"/>
            <a:ext cx="78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echo_server_UDP.py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2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555" y="116632"/>
            <a:ext cx="10972800" cy="1143000"/>
          </a:xfrm>
        </p:spPr>
        <p:txBody>
          <a:bodyPr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03" y="1112841"/>
            <a:ext cx="8153400" cy="5353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97913" y="6479451"/>
            <a:ext cx="78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echo_client_UDP.py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43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7909" y="2133359"/>
            <a:ext cx="10110652" cy="364913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Programming in Python (Guide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https://realpython.com/python-sockets/#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socket-api-overview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网络编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www.runoob.com/python/python-socket.html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4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 is available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https://jiaweichang.github.io/biography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6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ocket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rogramming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-TCP/UDP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7531" y="2142067"/>
            <a:ext cx="6619695" cy="38407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 web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spoof_mozilla_firefox_in_client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server by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client by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server by UDP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client by UDP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6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057" y="609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simple_http_server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86" y="1412777"/>
            <a:ext cx="6654380" cy="5148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5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057" y="609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simple_http_server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557" y="1838994"/>
            <a:ext cx="8520545" cy="432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90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proxy_web_request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1844825"/>
            <a:ext cx="8877300" cy="418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1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proxy_web_request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" y="1844824"/>
            <a:ext cx="11828843" cy="399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74873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spoof_mozilla_firefox_in_client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76" y="1700809"/>
            <a:ext cx="8197273" cy="4866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spoof_mozilla_firefox_in_client_code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2060848"/>
            <a:ext cx="8651621" cy="378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0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6263</TotalTime>
  <Words>130</Words>
  <Application>Microsoft Office PowerPoint</Application>
  <PresentationFormat>自訂</PresentationFormat>
  <Paragraphs>48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天體</vt:lpstr>
      <vt:lpstr>Python 進階程式設計</vt:lpstr>
      <vt:lpstr>Socket programming -TCP/UDP  (I)</vt:lpstr>
      <vt:lpstr>Outline</vt:lpstr>
      <vt:lpstr>simple_http_server</vt:lpstr>
      <vt:lpstr>simple_http_server</vt:lpstr>
      <vt:lpstr>proxy_web_request</vt:lpstr>
      <vt:lpstr>proxy_web_request</vt:lpstr>
      <vt:lpstr>spoof_mozilla_firefox_in_client code</vt:lpstr>
      <vt:lpstr>spoof_mozilla_firefox_in_client_code</vt:lpstr>
      <vt:lpstr>echo_server by TCP</vt:lpstr>
      <vt:lpstr>echo_client by TCP</vt:lpstr>
      <vt:lpstr>echo_server by UDP</vt:lpstr>
      <vt:lpstr>echo_client by UDP</vt:lpstr>
      <vt:lpstr>延伸閱讀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user</cp:lastModifiedBy>
  <cp:revision>878</cp:revision>
  <dcterms:created xsi:type="dcterms:W3CDTF">2018-01-01T14:24:17Z</dcterms:created>
  <dcterms:modified xsi:type="dcterms:W3CDTF">2019-11-11T13:54:07Z</dcterms:modified>
</cp:coreProperties>
</file>