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12"/>
  </p:notesMasterIdLst>
  <p:sldIdLst>
    <p:sldId id="300" r:id="rId2"/>
    <p:sldId id="259" r:id="rId3"/>
    <p:sldId id="292" r:id="rId4"/>
    <p:sldId id="298" r:id="rId5"/>
    <p:sldId id="301" r:id="rId6"/>
    <p:sldId id="302" r:id="rId7"/>
    <p:sldId id="304" r:id="rId8"/>
    <p:sldId id="303" r:id="rId9"/>
    <p:sldId id="305" r:id="rId10"/>
    <p:sldId id="279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2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BA95AB-AEF7-4BBB-9F25-BEE0C7D9EABE}" type="datetimeFigureOut">
              <a:rPr lang="zh-TW" altLang="en-US" smtClean="0"/>
              <a:t>2019/11/26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6307FE-44D4-473E-A212-38A29FC600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0571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55ED2897-DF01-4916-9A80-26BD18CC4A33}" type="datetime1">
              <a:rPr lang="zh-TW" altLang="en-US" smtClean="0"/>
              <a:t>2019/11/26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5444367F-F3AE-4765-8E0E-2FA8436AFA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42631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A7FB3-BA53-49BE-A8B0-D71DAEA90A78}" type="datetime1">
              <a:rPr lang="zh-TW" altLang="en-US" smtClean="0"/>
              <a:t>2019/11/26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3847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3BDE0-0836-466A-A3C8-4540BF20FFA4}" type="datetime1">
              <a:rPr lang="zh-TW" altLang="en-US" smtClean="0"/>
              <a:t>2019/11/26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25630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892EB-DE95-4F1A-84B7-0B1254B02B03}" type="datetime1">
              <a:rPr lang="zh-TW" altLang="en-US" smtClean="0"/>
              <a:t>2019/11/26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36905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676D6-4055-4E7F-ABA1-7A689AA9FF01}" type="datetime1">
              <a:rPr lang="zh-TW" altLang="en-US" smtClean="0"/>
              <a:t>2019/11/26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47371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7BC34-F67E-4ACB-9E78-DABB2BE4146F}" type="datetime1">
              <a:rPr lang="zh-TW" altLang="en-US" smtClean="0"/>
              <a:t>2019/11/26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92729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8C065-9FEA-4F04-BD1B-98AC4D4CC013}" type="datetime1">
              <a:rPr lang="zh-TW" altLang="en-US" smtClean="0"/>
              <a:t>2019/11/26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74249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4C50E-733F-4346-B125-355DE18AEEA3}" type="datetime1">
              <a:rPr lang="zh-TW" altLang="en-US" smtClean="0"/>
              <a:t>2019/11/26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10247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FD432-4583-47D3-A4C9-BF3340F73205}" type="datetime1">
              <a:rPr lang="zh-TW" altLang="en-US" smtClean="0"/>
              <a:t>2019/11/26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1733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23A82-2FFD-42FE-BAAF-52993178DA67}" type="datetime1">
              <a:rPr lang="zh-TW" altLang="en-US" smtClean="0"/>
              <a:t>2019/11/26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0198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E8BFC-C5BC-450A-99E6-B624D426A9C6}" type="datetime1">
              <a:rPr lang="zh-TW" altLang="en-US" smtClean="0"/>
              <a:t>2019/11/26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4629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DD62D-F0FD-45A8-B2B6-4E0C77C80D79}" type="datetime1">
              <a:rPr lang="zh-TW" altLang="en-US" smtClean="0"/>
              <a:t>2019/11/26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7087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49845-029B-4FA2-A268-BD9E2C14ED08}" type="datetime1">
              <a:rPr lang="zh-TW" altLang="en-US" smtClean="0"/>
              <a:t>2019/11/26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7337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34484-9E0B-4D79-AEA9-5138788320B9}" type="datetime1">
              <a:rPr lang="zh-TW" altLang="en-US" smtClean="0"/>
              <a:t>2019/11/26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7687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BA2E2-0967-44E7-AF9F-830FDD9BBC4B}" type="datetime1">
              <a:rPr lang="zh-TW" altLang="en-US" smtClean="0"/>
              <a:t>2019/11/26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7561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69A28-8544-4303-AA19-970B352A56AB}" type="datetime1">
              <a:rPr lang="zh-TW" altLang="en-US" smtClean="0"/>
              <a:t>2019/11/26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2766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1D1E6-02EB-4F21-AD37-DC2B418CCF70}" type="datetime1">
              <a:rPr lang="zh-TW" altLang="en-US" smtClean="0"/>
              <a:t>2019/11/26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4668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F42697E-6B12-4979-AAAD-4177A0182C74}" type="datetime1">
              <a:rPr lang="zh-TW" altLang="en-US" smtClean="0"/>
              <a:t>2019/11/26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444367F-F3AE-4765-8E0E-2FA8436AFA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34972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3962399" y="1543643"/>
            <a:ext cx="7197726" cy="2421464"/>
          </a:xfrm>
        </p:spPr>
        <p:txBody>
          <a:bodyPr>
            <a:normAutofit/>
          </a:bodyPr>
          <a:lstStyle/>
          <a:p>
            <a:r>
              <a:rPr lang="en-US" altLang="zh-TW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Python</a:t>
            </a:r>
            <a:br>
              <a:rPr lang="en-US" altLang="zh-TW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54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進階程式設計</a:t>
            </a:r>
            <a:endParaRPr lang="zh-TW" altLang="en-US" sz="67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548724"/>
          </a:xfrm>
        </p:spPr>
        <p:txBody>
          <a:bodyPr>
            <a:noAutofit/>
          </a:bodyPr>
          <a:lstStyle/>
          <a:p>
            <a:r>
              <a:rPr lang="zh-TW" altLang="en-US" sz="3200" b="1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張家瑋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博士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助理教授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國立臺中科技大學資訊工程系</a:t>
            </a:r>
          </a:p>
        </p:txBody>
      </p:sp>
    </p:spTree>
    <p:extLst>
      <p:ext uri="{BB962C8B-B14F-4D97-AF65-F5344CB8AC3E}">
        <p14:creationId xmlns:p14="http://schemas.microsoft.com/office/powerpoint/2010/main" val="1997131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Thank you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8819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617" y="495051"/>
            <a:ext cx="11012339" cy="5764582"/>
          </a:xfrm>
          <a:prstGeom prst="rect">
            <a:avLst/>
          </a:prstGeom>
        </p:spPr>
      </p:pic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1176073" y="2110650"/>
            <a:ext cx="5700216" cy="2223181"/>
          </a:xfrm>
        </p:spPr>
        <p:txBody>
          <a:bodyPr>
            <a:normAutofit/>
          </a:bodyPr>
          <a:lstStyle/>
          <a:p>
            <a:r>
              <a:rPr lang="en-US" altLang="zh-TW" sz="2800" b="1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CHAT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_SERVER_WITH_SELECT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b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&amp;</a:t>
            </a:r>
            <a:r>
              <a:rPr lang="zh-TW" altLang="en-US" sz="2800" b="1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800" b="1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LASK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標題 3"/>
          <p:cNvSpPr txBox="1">
            <a:spLocks/>
          </p:cNvSpPr>
          <p:nvPr/>
        </p:nvSpPr>
        <p:spPr>
          <a:xfrm>
            <a:off x="8790196" y="5036278"/>
            <a:ext cx="2483229" cy="734400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CHAT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SERVER</a:t>
            </a:r>
          </a:p>
        </p:txBody>
      </p:sp>
      <p:sp>
        <p:nvSpPr>
          <p:cNvPr id="8" name="文字版面配置區 4"/>
          <p:cNvSpPr txBox="1">
            <a:spLocks/>
          </p:cNvSpPr>
          <p:nvPr/>
        </p:nvSpPr>
        <p:spPr>
          <a:xfrm>
            <a:off x="7817024" y="2110650"/>
            <a:ext cx="490748" cy="3922776"/>
          </a:xfrm>
          <a:prstGeom prst="rect">
            <a:avLst/>
          </a:prstGeom>
        </p:spPr>
        <p:txBody>
          <a:bodyPr vert="wordArtVertRtl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20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Flask</a:t>
            </a:r>
          </a:p>
        </p:txBody>
      </p:sp>
    </p:spTree>
    <p:extLst>
      <p:ext uri="{BB962C8B-B14F-4D97-AF65-F5344CB8AC3E}">
        <p14:creationId xmlns:p14="http://schemas.microsoft.com/office/powerpoint/2010/main" val="1275663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模組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DE43232-31EF-4201-ADCC-1FCED956DB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9239" y="2142068"/>
            <a:ext cx="6697987" cy="2447688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pip install flask</a:t>
            </a:r>
          </a:p>
          <a:p>
            <a:pPr marL="342900" indent="-342900">
              <a:buFont typeface="+mj-lt"/>
              <a:buAutoNum type="arabicPeriod"/>
            </a:pP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pip install flask-</a:t>
            </a:r>
            <a:r>
              <a:rPr lang="en-US" altLang="zh-TW" sz="28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socketio</a:t>
            </a:r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6687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App.py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版面配置區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1642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443534" y="492413"/>
            <a:ext cx="7409145" cy="1143000"/>
          </a:xfrm>
        </p:spPr>
        <p:txBody>
          <a:bodyPr>
            <a:normAutofit/>
          </a:bodyPr>
          <a:lstStyle/>
          <a:p>
            <a:pPr algn="ctr"/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App.py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5</a:t>
            </a:fld>
            <a:endParaRPr lang="zh-TW" altLang="en-US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F9416F46-77C7-4B5A-A29D-9042691E3F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3534" y="1558354"/>
            <a:ext cx="7515225" cy="501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429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Templates/view.html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版面配置區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9990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443534" y="492413"/>
            <a:ext cx="7409145" cy="1143000"/>
          </a:xfrm>
        </p:spPr>
        <p:txBody>
          <a:bodyPr>
            <a:normAutofit/>
          </a:bodyPr>
          <a:lstStyle/>
          <a:p>
            <a:pPr algn="ctr"/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view.html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7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9BB5FB5-24B8-4E23-B89C-986357F3D0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613" y="1863297"/>
            <a:ext cx="9160030" cy="4502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787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443534" y="492413"/>
            <a:ext cx="7409145" cy="1143000"/>
          </a:xfrm>
        </p:spPr>
        <p:txBody>
          <a:bodyPr>
            <a:normAutofit/>
          </a:bodyPr>
          <a:lstStyle/>
          <a:p>
            <a:pPr algn="ctr"/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view.html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8</a:t>
            </a:fld>
            <a:endParaRPr lang="zh-TW" altLang="en-US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BDE4CE36-51CD-47F7-975A-BA4F04243F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6155" y="1548901"/>
            <a:ext cx="9359690" cy="4321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2353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443534" y="492413"/>
            <a:ext cx="7409145" cy="1143000"/>
          </a:xfrm>
        </p:spPr>
        <p:txBody>
          <a:bodyPr>
            <a:normAutofit/>
          </a:bodyPr>
          <a:lstStyle/>
          <a:p>
            <a:pPr algn="ctr"/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view.html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9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47DA717-634D-4196-B350-D2CB33E802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3561" y="1890688"/>
            <a:ext cx="8327300" cy="3823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3240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體">
  <a:themeElements>
    <a:clrScheme name="天體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天體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天體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61DDDE80-2DFA-4F2A-B66F-72059846BDA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天體</Template>
  <TotalTime>4602</TotalTime>
  <Words>64</Words>
  <Application>Microsoft Office PowerPoint</Application>
  <PresentationFormat>寬螢幕</PresentationFormat>
  <Paragraphs>25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5" baseType="lpstr">
      <vt:lpstr>微軟正黑體</vt:lpstr>
      <vt:lpstr>Arial</vt:lpstr>
      <vt:lpstr>Calibri</vt:lpstr>
      <vt:lpstr>Calibri Light</vt:lpstr>
      <vt:lpstr>天體</vt:lpstr>
      <vt:lpstr>Python 進階程式設計</vt:lpstr>
      <vt:lpstr>CHAT_SERVER_WITH_SELECT  &amp; FLASK</vt:lpstr>
      <vt:lpstr>模組</vt:lpstr>
      <vt:lpstr>App.py</vt:lpstr>
      <vt:lpstr>App.py</vt:lpstr>
      <vt:lpstr>Templates/view.html</vt:lpstr>
      <vt:lpstr>view.html</vt:lpstr>
      <vt:lpstr>view.html</vt:lpstr>
      <vt:lpstr>view.html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Multimedia System</dc:title>
  <dc:creator>家瑋 張</dc:creator>
  <cp:lastModifiedBy>張家瑋</cp:lastModifiedBy>
  <cp:revision>895</cp:revision>
  <dcterms:created xsi:type="dcterms:W3CDTF">2018-09-11T14:32:26Z</dcterms:created>
  <dcterms:modified xsi:type="dcterms:W3CDTF">2019-11-25T18:49:04Z</dcterms:modified>
</cp:coreProperties>
</file>