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29"/>
  </p:notesMasterIdLst>
  <p:sldIdLst>
    <p:sldId id="257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258" r:id="rId11"/>
    <p:sldId id="259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301" r:id="rId27"/>
    <p:sldId id="267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8042F-DD52-4BEF-B10F-42BE4FF859B7}" type="datetimeFigureOut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E408A-A7C5-4C85-A2F1-C37672A13B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639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9A16C07-AB0F-4312-86D7-8500AE850141}" type="datetime1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0239712-B949-4373-B1C1-D7AF2BF342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179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F975-1CB3-4131-83CB-239EED1F079E}" type="datetime1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9712-B949-4373-B1C1-D7AF2BF342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93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829C-93DB-48CA-8A35-655FC847EAE2}" type="datetime1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9712-B949-4373-B1C1-D7AF2BF342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123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5578-E034-4670-B516-C30AFFCDD57D}" type="datetime1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9712-B949-4373-B1C1-D7AF2BF342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264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F373E-6C29-4626-B848-E1A2D4FEAB29}" type="datetime1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9712-B949-4373-B1C1-D7AF2BF342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353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6FED-0F2B-49B6-AD1A-8DD9EC8F6C33}" type="datetime1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9712-B949-4373-B1C1-D7AF2BF342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096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F5F6-693D-47E3-A084-9BE48E93105C}" type="datetime1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9712-B949-4373-B1C1-D7AF2BF342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263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CAE3-ADE7-4F26-B041-E50ED5B03B7C}" type="datetime1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9712-B949-4373-B1C1-D7AF2BF342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047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7491-21AA-46A8-A4DE-9643861CB4D0}" type="datetime1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9712-B949-4373-B1C1-D7AF2BF342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63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55FF-12C7-4A48-AC56-93074FCB96B7}" type="datetime1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9712-B949-4373-B1C1-D7AF2BF342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02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6097-3370-4C5A-8288-210252B3B476}" type="datetime1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9712-B949-4373-B1C1-D7AF2BF342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09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DDF9-83A6-4CBD-941E-80F76B715D16}" type="datetime1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9712-B949-4373-B1C1-D7AF2BF342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53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B1E-022A-4329-9791-D583CBC7FBF9}" type="datetime1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9712-B949-4373-B1C1-D7AF2BF342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09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8F2A-671D-4726-81B0-4E36D8B054C9}" type="datetime1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9712-B949-4373-B1C1-D7AF2BF342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21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0EE6-B653-43A1-9588-7678B77C7421}" type="datetime1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9712-B949-4373-B1C1-D7AF2BF342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842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FCD3-3504-4738-AF3F-46342956F4C6}" type="datetime1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9712-B949-4373-B1C1-D7AF2BF342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66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A2B9-34A7-410F-9ECA-BC5372D303F7}" type="datetime1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9712-B949-4373-B1C1-D7AF2BF342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178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60E297-7E7B-4838-9B51-0C159CBEC7E3}" type="datetime1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239712-B949-4373-B1C1-D7AF2BF342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3603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62399" y="1543643"/>
            <a:ext cx="7197726" cy="2421464"/>
          </a:xfrm>
        </p:spPr>
        <p:txBody>
          <a:bodyPr>
            <a:normAutofit fontScale="90000"/>
          </a:bodyPr>
          <a:lstStyle/>
          <a:p>
            <a:r>
              <a:rPr lang="en-US" altLang="zh-TW" sz="8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br>
              <a:rPr lang="en-US" altLang="zh-TW" sz="8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進階程式設計</a:t>
            </a:r>
            <a:endParaRPr lang="zh-TW" altLang="en-US" sz="67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548724"/>
          </a:xfrm>
        </p:spPr>
        <p:txBody>
          <a:bodyPr>
            <a:no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張家瑋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博士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助理教授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臺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中科技大學資訊工程系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319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334256" y="2142067"/>
            <a:ext cx="6482970" cy="397737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類的訪問許可權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靜態方法、例項方法、類方法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繼承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Super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MRO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列表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多型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封裝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解構函式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類中特殊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成員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9712-B949-4373-B1C1-D7AF2BF342B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751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的訪問許可權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837944" y="2212849"/>
            <a:ext cx="8211312" cy="3159251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在類中我們定義自己的屬性和方法，通過例項化後的物件，可以在外部進行呼叫，但是我們也可以對屬性和方法的訪問許可權進行設定，讓外界無法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訪問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中例項的變數名</a:t>
            </a:r>
            <a:r>
              <a:rPr lang="zh-TW" altLang="en-US" sz="2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2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__</a:t>
            </a:r>
            <a:r>
              <a:rPr lang="zh-TW" altLang="en-US" sz="2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開頭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，就會變成</a:t>
            </a:r>
            <a:r>
              <a:rPr lang="zh-TW" altLang="en-US" sz="2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私有變數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private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zh-TW" altLang="en-US" sz="2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外部不能</a:t>
            </a:r>
            <a:r>
              <a:rPr lang="zh-TW" altLang="en-US" sz="2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訪問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9712-B949-4373-B1C1-D7AF2BF342B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528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的訪問許可權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9712-B949-4373-B1C1-D7AF2BF342BE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874" y="1992598"/>
            <a:ext cx="5770559" cy="434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18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的訪問許可權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837944" y="2212850"/>
            <a:ext cx="8211312" cy="2491036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如果希望類中的變數都改為私有變數，那麼類中的變數就都無法被外部訪問了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如果想要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對這些變數進行操作，就只能透過方法來解決。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9712-B949-4373-B1C1-D7AF2BF342B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82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的訪問許可權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9712-B949-4373-B1C1-D7AF2BF342BE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075" y="1796682"/>
            <a:ext cx="4124876" cy="486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87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的訪問許可權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837944" y="2212850"/>
            <a:ext cx="8211312" cy="460012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既然變數可以，那方法是不是能設定為私有方法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呢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9712-B949-4373-B1C1-D7AF2BF342BE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b="25294"/>
          <a:stretch/>
        </p:blipFill>
        <p:spPr>
          <a:xfrm>
            <a:off x="149494" y="2740548"/>
            <a:ext cx="5297789" cy="398719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74779"/>
          <a:stretch/>
        </p:blipFill>
        <p:spPr>
          <a:xfrm>
            <a:off x="4748212" y="3153833"/>
            <a:ext cx="6410325" cy="1628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7339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靜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態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方法、例項方法、類方法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390774" y="2212850"/>
            <a:ext cx="7658481" cy="3806950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項方法隱含的引數為類例項ｓｅｌ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ｆ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方法隱含的引數為類本身ｃｌ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ｓ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類方法無法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訪問例項變數，但可以訪問類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類方法更類似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導向中的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靜態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靜態方法沒有隱含引數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例項也可以直接呼叫靜態方法。</a:t>
            </a:r>
          </a:p>
          <a:p>
            <a:pPr lvl="1"/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靜態方法無法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訪問例項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靜態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方法有點像函式工具庫的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作用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9712-B949-4373-B1C1-D7AF2BF342B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500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靜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態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方法、例項方法、類方法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9712-B949-4373-B1C1-D7AF2BF342BE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b="21596"/>
          <a:stretch/>
        </p:blipFill>
        <p:spPr>
          <a:xfrm>
            <a:off x="378402" y="1768558"/>
            <a:ext cx="5567795" cy="496283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79001" r="40824"/>
          <a:stretch/>
        </p:blipFill>
        <p:spPr>
          <a:xfrm>
            <a:off x="6404124" y="3083657"/>
            <a:ext cx="4385358" cy="176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62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靜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態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方法、例項方法、類方法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390774" y="2212850"/>
            <a:ext cx="7658481" cy="3254500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靜態方法：無法訪問類屬性、例項屬性，相當於一個相對獨立的方法，跟類其實沒什麼關係，換個角度來講，其實就是放在一個類的作用域裡的函式而已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類方法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：可以訪問類屬性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，但無法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訪問例項屬性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。上述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name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在類裡是類變數，在例項中又是例項變數，所以容易混淆。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9712-B949-4373-B1C1-D7AF2BF342B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969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繼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承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400175" y="1714500"/>
            <a:ext cx="9163049" cy="866775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繼承的語法，在定義好的類小括號裡面寫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上繼承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的類名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，此時，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被繼承的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類稱為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父類或者基類，繼承的類的稱為子類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或派生類。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9712-B949-4373-B1C1-D7AF2BF342BE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255" y="3012313"/>
            <a:ext cx="6338888" cy="285826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71661" y="6116947"/>
            <a:ext cx="8220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Luffy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子類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Dragon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父類，子類可以繼承父類非私有的所有屬性和方法</a:t>
            </a:r>
          </a:p>
        </p:txBody>
      </p:sp>
    </p:spTree>
    <p:extLst>
      <p:ext uri="{BB962C8B-B14F-4D97-AF65-F5344CB8AC3E}">
        <p14:creationId xmlns:p14="http://schemas.microsoft.com/office/powerpoint/2010/main" val="382692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 through </a:t>
            </a:r>
            <a:r>
              <a:rPr lang="en-US" altLang="zh-TW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9712-B949-4373-B1C1-D7AF2BF342B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218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繼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承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400175" y="1714500"/>
            <a:ext cx="9163049" cy="1214437"/>
          </a:xfrm>
        </p:spPr>
        <p:txBody>
          <a:bodyPr>
            <a:no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多重繼承，在小括號裡面可以通過都好分隔寫多個父類的名稱，需要注意的是當多個父類的時候，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會從左到右搜尋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繼承多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個父類，同時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獲得多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個父類的所有非私有功能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9712-B949-4373-B1C1-D7AF2BF342BE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4" y="2928937"/>
            <a:ext cx="52387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8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uper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400175" y="1714500"/>
            <a:ext cx="9163049" cy="1214437"/>
          </a:xfrm>
        </p:spPr>
        <p:txBody>
          <a:bodyPr>
            <a:noAutofit/>
          </a:bodyPr>
          <a:lstStyle/>
          <a:p>
            <a:pPr algn="just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在類的繼承中，如果重定義某個方法，該方法會覆蓋父類的同名方法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希望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能同時實現父類的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此時，可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通過使用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super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實現呼叫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父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類方法。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9712-B949-4373-B1C1-D7AF2BF342BE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044" y="2862262"/>
            <a:ext cx="5909310" cy="371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38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列表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400175" y="1714500"/>
            <a:ext cx="9163049" cy="1214437"/>
          </a:xfrm>
        </p:spPr>
        <p:txBody>
          <a:bodyPr>
            <a:noAutofit/>
          </a:bodyPr>
          <a:lstStyle/>
          <a:p>
            <a:pPr algn="just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會計算出一個方法解析順序（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 Resolution Order, MRO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）列表，它代表了類繼承的順序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從左至右的深度優先遍歷。以上述「菱形繼承」為例，其查詢順序為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[D, B, A, C, A]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，如果只保留重複類的第一個則結果為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[D,B,A,C]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9712-B949-4373-B1C1-D7AF2BF342BE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b="24717"/>
          <a:stretch/>
        </p:blipFill>
        <p:spPr>
          <a:xfrm>
            <a:off x="2847975" y="3170767"/>
            <a:ext cx="6636542" cy="362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46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型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400175" y="1971676"/>
            <a:ext cx="9163049" cy="704850"/>
          </a:xfrm>
        </p:spPr>
        <p:txBody>
          <a:bodyPr>
            <a:noAutofit/>
          </a:bodyPr>
          <a:lstStyle/>
          <a:p>
            <a:pPr algn="just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多型意味著即使不知道變數所引用的物件型別是什麼，也能對物件進行操作，多型會根據物件的不同而表現出不同的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行為。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多型我們不用對具體的子型別進行了解，到底呼叫哪一個方法，在執行的時候會由該物件的確切型別決定，使用多型，我們只管呼叫，不用管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細節。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9712-B949-4373-B1C1-D7AF2BF342BE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b="16067"/>
          <a:stretch/>
        </p:blipFill>
        <p:spPr>
          <a:xfrm>
            <a:off x="1750710" y="3123144"/>
            <a:ext cx="4345289" cy="353483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l="1636" t="83935" r="26209" b="1132"/>
          <a:stretch/>
        </p:blipFill>
        <p:spPr>
          <a:xfrm>
            <a:off x="5651720" y="4363183"/>
            <a:ext cx="4173100" cy="8367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4135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封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裝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400175" y="1971676"/>
            <a:ext cx="9163049" cy="2552700"/>
          </a:xfrm>
        </p:spPr>
        <p:txBody>
          <a:bodyPr>
            <a:noAutofit/>
          </a:bodyPr>
          <a:lstStyle/>
          <a:p>
            <a:pPr algn="just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學習函式以來都在提及封裝的概念，封裝我們可以理解為，不用管具體的實現細節，直接呼叫即可，就像我們看電視，完全不用管電視是怎麼播放的，只需要按下按鈕可以觀看即可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9712-B949-4373-B1C1-D7AF2BF342BE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577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構函式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400175" y="1971676"/>
            <a:ext cx="9163049" cy="942974"/>
          </a:xfrm>
        </p:spPr>
        <p:txBody>
          <a:bodyPr>
            <a:noAutofit/>
          </a:bodyPr>
          <a:lstStyle/>
          <a:p>
            <a:pPr algn="just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刪除物件時，會呼叫他本身的解構函式，另外當物件在某個作用域中呼叫完畢，在跳出其作用域的同時解構函式也會被呼叫一次，這樣可以用來釋放記憶體空間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解構函式：在例項釋放、銷燬的時候執行、通常用於做一些收尾工作，如關閉一些資料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9712-B949-4373-B1C1-D7AF2BF342BE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r="66149" b="39498"/>
          <a:stretch/>
        </p:blipFill>
        <p:spPr>
          <a:xfrm>
            <a:off x="1463996" y="3076575"/>
            <a:ext cx="2076450" cy="36766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63009"/>
          <a:stretch/>
        </p:blipFill>
        <p:spPr>
          <a:xfrm>
            <a:off x="3836203" y="3790950"/>
            <a:ext cx="61341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18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中特殊成員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9712-B949-4373-B1C1-D7AF2BF342BE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056" y="1902580"/>
            <a:ext cx="8392688" cy="464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30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9712-B949-4373-B1C1-D7AF2BF342BE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437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根據類別建立物件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(Object)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9712-B949-4373-B1C1-D7AF2BF342BE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06" y="2195893"/>
            <a:ext cx="117252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4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使用物件的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(ATTRIBUTE)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9712-B949-4373-B1C1-D7AF2BF342BE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489" y="2028871"/>
            <a:ext cx="8845154" cy="38787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l="58100" t="72094" r="36968" b="19298"/>
          <a:stretch/>
        </p:blipFill>
        <p:spPr>
          <a:xfrm>
            <a:off x="4443367" y="4919197"/>
            <a:ext cx="3075816" cy="16777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5327608" y="4719142"/>
            <a:ext cx="617028" cy="40011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Tab</a:t>
            </a:r>
            <a:endParaRPr lang="zh-TW" altLang="en-US" sz="20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34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使用物件的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(ATTRIBUTE)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9712-B949-4373-B1C1-D7AF2BF342BE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820" y="1798243"/>
            <a:ext cx="1828800" cy="48672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208" y="2065867"/>
            <a:ext cx="5922264" cy="433202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023360" y="5952744"/>
            <a:ext cx="832104" cy="29565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1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定義方法（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9712-B949-4373-B1C1-D7AF2BF342BE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699" y="1868058"/>
            <a:ext cx="6799898" cy="475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8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繼承（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Inheritance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9712-B949-4373-B1C1-D7AF2BF342BE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824228"/>
            <a:ext cx="63341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0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在繼承時使用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super()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9712-B949-4373-B1C1-D7AF2BF342BE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113" y="1919859"/>
            <a:ext cx="56388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67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在繼承時改寫方法（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Override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9712-B949-4373-B1C1-D7AF2BF342BE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274" y="1994120"/>
            <a:ext cx="6312477" cy="469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48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877</TotalTime>
  <Words>932</Words>
  <Application>Microsoft Office PowerPoint</Application>
  <PresentationFormat>寬螢幕</PresentationFormat>
  <Paragraphs>96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3" baseType="lpstr">
      <vt:lpstr>微軟正黑體</vt:lpstr>
      <vt:lpstr>新細明體</vt:lpstr>
      <vt:lpstr>Arial</vt:lpstr>
      <vt:lpstr>Calibri</vt:lpstr>
      <vt:lpstr>Calibri Light</vt:lpstr>
      <vt:lpstr>天體</vt:lpstr>
      <vt:lpstr>Python 進階程式設計</vt:lpstr>
      <vt:lpstr>Go through examples</vt:lpstr>
      <vt:lpstr>根據類別建立物件(Object)</vt:lpstr>
      <vt:lpstr>使用物件的屬性(ATTRIBUTE)</vt:lpstr>
      <vt:lpstr>使用物件的屬性(ATTRIBUTE)</vt:lpstr>
      <vt:lpstr>定義方法（Method）</vt:lpstr>
      <vt:lpstr>繼承（Inheritance）</vt:lpstr>
      <vt:lpstr>在繼承時使用 super()</vt:lpstr>
      <vt:lpstr>在繼承時改寫方法（Override）</vt:lpstr>
      <vt:lpstr>大綱</vt:lpstr>
      <vt:lpstr>類的訪問許可權</vt:lpstr>
      <vt:lpstr>類的訪問許可權</vt:lpstr>
      <vt:lpstr>類的訪問許可權</vt:lpstr>
      <vt:lpstr>類的訪問許可權</vt:lpstr>
      <vt:lpstr>類的訪問許可權</vt:lpstr>
      <vt:lpstr>靜態方法、例項方法、類方法</vt:lpstr>
      <vt:lpstr>靜態方法、例項方法、類方法</vt:lpstr>
      <vt:lpstr>靜態方法、例項方法、類方法</vt:lpstr>
      <vt:lpstr>繼承</vt:lpstr>
      <vt:lpstr>繼承</vt:lpstr>
      <vt:lpstr>Super</vt:lpstr>
      <vt:lpstr>MRO列表</vt:lpstr>
      <vt:lpstr>多型</vt:lpstr>
      <vt:lpstr>封裝</vt:lpstr>
      <vt:lpstr>解構函式</vt:lpstr>
      <vt:lpstr>類中特殊成員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家瑋 張</dc:creator>
  <cp:lastModifiedBy>家瑋 張</cp:lastModifiedBy>
  <cp:revision>132</cp:revision>
  <dcterms:created xsi:type="dcterms:W3CDTF">2019-09-10T07:32:39Z</dcterms:created>
  <dcterms:modified xsi:type="dcterms:W3CDTF">2019-09-22T16:21:12Z</dcterms:modified>
</cp:coreProperties>
</file>