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1"/>
  </p:sldMasterIdLst>
  <p:notesMasterIdLst>
    <p:notesMasterId r:id="rId20"/>
  </p:notesMasterIdLst>
  <p:sldIdLst>
    <p:sldId id="435" r:id="rId2"/>
    <p:sldId id="416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70" r:id="rId18"/>
    <p:sldId id="4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38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BB87-18E0-4A0B-87C6-465E04F6E92E}" type="datetimeFigureOut">
              <a:rPr lang="zh-TW" altLang="en-US" smtClean="0"/>
              <a:t>2019/10/28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24A1E-F1C3-48AD-BDE7-98824D8B76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55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4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7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1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15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308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1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5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2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55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13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570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7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EC735E-60AB-44DC-B0A8-DC8AF5B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046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python-socket.html" TargetMode="External"/><Relationship Id="rId2" Type="http://schemas.openxmlformats.org/officeDocument/2006/relationships/hyperlink" Target="https://realpython.com/python-sockets/#socket-api-overvie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iaweichang.github.io/biography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br>
              <a:rPr lang="en-US" altLang="zh-TW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8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進階程式設計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6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socket_errors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(III)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59563" y="1784960"/>
            <a:ext cx="9074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socket_errors.py 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--host</a:t>
            </a:r>
            <a:r>
              <a:rPr lang="en-US" altLang="zh-TW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=&lt;HOST&gt; 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 </a:t>
            </a:r>
            <a:r>
              <a:rPr lang="en-US" altLang="zh-TW" sz="2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--file</a:t>
            </a:r>
            <a:r>
              <a:rPr lang="en-US" altLang="zh-TW" sz="2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=&lt;FILE&gt;</a:t>
            </a:r>
            <a:endParaRPr lang="zh-TW" altLang="en-US" sz="2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325243" y="2325094"/>
            <a:ext cx="6914553" cy="4420678"/>
            <a:chOff x="2255573" y="2420889"/>
            <a:chExt cx="8864600" cy="4420678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5574" y="2420889"/>
              <a:ext cx="8801100" cy="50482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5573" y="3098726"/>
              <a:ext cx="8864600" cy="65722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5574" y="3928963"/>
              <a:ext cx="7221157" cy="2912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2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socket_modes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363" y="2123828"/>
            <a:ext cx="8345786" cy="37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Blocking and non-Blocking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199455" y="1791923"/>
            <a:ext cx="9601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預設的狀況，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通常是開啟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，將導致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程式在執行時會被阻塞住，導致暫停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的想法其實很單純，假如程式在執行過程中因為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暫停，但如果不會被阻塞住就能暫時把控制權切換給其它程式，這樣就不會浪費執行時間。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91" y="3173274"/>
            <a:ext cx="6732408" cy="32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Blocking and non-Blocking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251" y="2900491"/>
            <a:ext cx="8599749" cy="38209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5467" y="1815156"/>
            <a:ext cx="94090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使用者程序發出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操作時，如果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中的資料還沒有準備好，那麼它</a:t>
            </a:r>
            <a:r>
              <a:rPr lang="zh-TW" altLang="en-US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並不會</a:t>
            </a:r>
            <a:r>
              <a:rPr lang="en-US" altLang="zh-TW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使用者程序，而是</a:t>
            </a:r>
            <a:r>
              <a:rPr lang="zh-TW" altLang="en-US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立刻返回一個</a:t>
            </a:r>
            <a:r>
              <a:rPr lang="en-US" altLang="zh-TW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使用者程序角度講 ，它發起一個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操作後，並不需要等待，而是馬上就得到了一個結果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lang="zh-TW" altLang="en-US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程序判斷結果是一個</a:t>
            </a:r>
            <a:r>
              <a:rPr lang="en-US" altLang="zh-TW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時，它就知道資料還沒有準備好，於是它可以</a:t>
            </a:r>
            <a:r>
              <a:rPr lang="zh-TW" altLang="en-US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再次傳送</a:t>
            </a:r>
            <a:r>
              <a:rPr lang="en-US" altLang="zh-TW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</a:t>
            </a:r>
            <a:r>
              <a:rPr lang="zh-TW" altLang="en-US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一旦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中的資料準備好了，並且又</a:t>
            </a:r>
            <a:r>
              <a:rPr lang="zh-TW" altLang="en-US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再次收到了使用者程序的</a:t>
            </a:r>
            <a:r>
              <a:rPr lang="en-US" altLang="zh-TW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call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，那麼它馬上就將資料拷貝到了使用者記憶體，然後返回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+mj-lt"/>
              <a:buAutoNum type="arabicPeriod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，使用者程序</a:t>
            </a:r>
            <a:r>
              <a:rPr lang="zh-TW" altLang="en-US" sz="12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其實是需要不斷的主動詢問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資料好了沒有。</a:t>
            </a:r>
          </a:p>
        </p:txBody>
      </p:sp>
    </p:spTree>
    <p:extLst>
      <p:ext uri="{BB962C8B-B14F-4D97-AF65-F5344CB8AC3E}">
        <p14:creationId xmlns:p14="http://schemas.microsoft.com/office/powerpoint/2010/main" val="375865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print_machine_time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11" y="2175914"/>
            <a:ext cx="6027611" cy="33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b="1" smtClean="0"/>
              <a:t>15</a:t>
            </a:fld>
            <a:endParaRPr lang="zh-TW" altLang="en-US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69" y="1787624"/>
            <a:ext cx="4703265" cy="451495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6368" y="6445482"/>
            <a:ext cx="787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echo_server_TCP.py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879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143949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by TCP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92" y="1159634"/>
            <a:ext cx="5495740" cy="514822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73792" y="6452957"/>
            <a:ext cx="787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echo_client_TCP.py 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port=&lt;PORT&gt;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831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延伸閱讀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7909" y="2133359"/>
            <a:ext cx="10110652" cy="364913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Programming in Python (Guide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https://realpython.com/python-sockets/#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socket-api-overview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网络编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www.runoob.com/python/python-socket.html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4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 is available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https://jiaweichang.github.io/biography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6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ocket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rogramming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(I)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7531" y="2142067"/>
            <a:ext cx="6619695" cy="38407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local_machine_info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remote_machine_info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finding_service_name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socket_timeout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socket_errors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socket_modes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server and client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66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local_machine_info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90" y="2052993"/>
            <a:ext cx="7541623" cy="41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remote_machine_info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2473817"/>
            <a:ext cx="9160030" cy="29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5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finding_service_name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840"/>
          <a:stretch/>
        </p:blipFill>
        <p:spPr>
          <a:xfrm>
            <a:off x="1283993" y="2298318"/>
            <a:ext cx="9188587" cy="289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socket_timeout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609" y="2162562"/>
            <a:ext cx="7780341" cy="34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socket_errors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(I)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2151017" y="1785258"/>
            <a:ext cx="6879772" cy="5015568"/>
            <a:chOff x="1081062" y="1286728"/>
            <a:chExt cx="9986988" cy="5514098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3950" y="1286728"/>
              <a:ext cx="9944100" cy="266700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062" y="4033079"/>
              <a:ext cx="7150100" cy="10763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4287" y="5229201"/>
              <a:ext cx="7797800" cy="15716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68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socket_errors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(II)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029098" y="2324252"/>
            <a:ext cx="7401034" cy="3859510"/>
            <a:chOff x="2159563" y="1801738"/>
            <a:chExt cx="8724900" cy="385951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563" y="1801738"/>
              <a:ext cx="5969000" cy="12382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563" y="3241898"/>
              <a:ext cx="8724900" cy="2419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70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5730</TotalTime>
  <Words>333</Words>
  <Application>Microsoft Office PowerPoint</Application>
  <PresentationFormat>自訂</PresentationFormat>
  <Paragraphs>61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天體</vt:lpstr>
      <vt:lpstr>Python 進階程式設計</vt:lpstr>
      <vt:lpstr>Socket programming  (I)</vt:lpstr>
      <vt:lpstr>Outline</vt:lpstr>
      <vt:lpstr>local_machine_info</vt:lpstr>
      <vt:lpstr>remote_machine_info</vt:lpstr>
      <vt:lpstr>finding_service_name</vt:lpstr>
      <vt:lpstr>socket_timeout</vt:lpstr>
      <vt:lpstr>socket_errors (I)</vt:lpstr>
      <vt:lpstr>socket_errors (II)</vt:lpstr>
      <vt:lpstr>socket_errors (III)</vt:lpstr>
      <vt:lpstr>socket_modes</vt:lpstr>
      <vt:lpstr>Blocking and non-Blocking</vt:lpstr>
      <vt:lpstr>Blocking and non-Blocking</vt:lpstr>
      <vt:lpstr>print_machine_time</vt:lpstr>
      <vt:lpstr>echo_server by TCP</vt:lpstr>
      <vt:lpstr>echo_client by TCP</vt:lpstr>
      <vt:lpstr>延伸閱讀</vt:lpstr>
      <vt:lpstr>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人工智慧應用實務</dc:title>
  <dc:creator>張家瑋</dc:creator>
  <cp:lastModifiedBy>user</cp:lastModifiedBy>
  <cp:revision>835</cp:revision>
  <dcterms:created xsi:type="dcterms:W3CDTF">2018-01-01T14:24:17Z</dcterms:created>
  <dcterms:modified xsi:type="dcterms:W3CDTF">2019-10-28T16:27:04Z</dcterms:modified>
</cp:coreProperties>
</file>