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5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tml/tryit.asp?filename=tryhtml_table_cellpad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html/tryit.asp?filename=tryhtml_table_headings_lef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html/tryit.asp?filename=tryhtml_table_cellspac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html/tryit.asp?filename=tryhtml_table_colspa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html/tryit.asp?filename=tryhtml_table_rowspa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html/tryit.asp?filename=tryhtml_table_id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html/tryit.asp?filename=tryhtml_css_inli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html/tryit.asp?filename=tryhtml_css_intern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html/tryit.asp?filename=tryhtml_css_external_ur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html/tryit.asp?filename=tryhtml_css_fo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w3schools.com/html/tryit.asp?filename=tryhtml_css_padd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w3schools.com/html/tryit.asp?filename=tryhtml_css_mar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w3schools.com/html/tryit.asp?filename=tryhtml_css_i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w3schools.com/html/tryit.asp?filename=tryhtml_css_clas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w3schools.com/html/tryit.asp?filename=tryhtml_css_external_ur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ithelp.ithome.com.tw/articles/1010899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rezumeet.com/wp-content/uploads/Fitzroy-Word-Resume-Formatted.p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web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on.com.tw/Blogger/?Pid=1130" TargetMode="External"/><Relationship Id="rId2" Type="http://schemas.openxmlformats.org/officeDocument/2006/relationships/hyperlink" Target="http://huan-lin.blogspot.com/2012/06/html5-web-stor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kbruce.tw/bs3/Gettingstarted" TargetMode="External"/><Relationship Id="rId2" Type="http://schemas.openxmlformats.org/officeDocument/2006/relationships/hyperlink" Target="http://www.w3schools.com/css/css3_animati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win_in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_tables.asp#foo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html/tryit.asp?filename=tryhtml_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html/tryit.asp?filename=tryhtml_table_bord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html/tryit.asp?filename=tryhtml_table_collap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Cellpadding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699"/>
          <a:stretch/>
        </p:blipFill>
        <p:spPr>
          <a:xfrm>
            <a:off x="2954060" y="1947672"/>
            <a:ext cx="5594905" cy="46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9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Left-align Headings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741"/>
          <a:stretch/>
        </p:blipFill>
        <p:spPr>
          <a:xfrm>
            <a:off x="3031080" y="1837944"/>
            <a:ext cx="5568882" cy="49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6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882" b="-1"/>
          <a:stretch/>
        </p:blipFill>
        <p:spPr>
          <a:xfrm>
            <a:off x="2960566" y="1814813"/>
            <a:ext cx="5581894" cy="48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that spans two columns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555" b="13265"/>
          <a:stretch/>
        </p:blipFill>
        <p:spPr>
          <a:xfrm>
            <a:off x="2448570" y="1815158"/>
            <a:ext cx="6746219" cy="48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that spans two rows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559"/>
          <a:stretch/>
        </p:blipFill>
        <p:spPr>
          <a:xfrm>
            <a:off x="2677893" y="1991387"/>
            <a:ext cx="6147239" cy="4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8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Styling Tables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159" y="1813070"/>
            <a:ext cx="3550227" cy="40178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8" y="1820574"/>
            <a:ext cx="2514600" cy="4438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280" y="1820574"/>
            <a:ext cx="1847850" cy="46577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082" y="1813070"/>
            <a:ext cx="17621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Inline CSS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2605087"/>
            <a:ext cx="7210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2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Internal CSS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1534"/>
          <a:stretch/>
        </p:blipFill>
        <p:spPr>
          <a:xfrm>
            <a:off x="2681287" y="2002536"/>
            <a:ext cx="6829425" cy="28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External CSS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2887133"/>
            <a:ext cx="6400800" cy="2162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303" y="2887133"/>
            <a:ext cx="29350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865031"/>
            <a:ext cx="5700216" cy="1468800"/>
          </a:xfrm>
        </p:spPr>
        <p:txBody>
          <a:bodyPr/>
          <a:lstStyle/>
          <a:p>
            <a:r>
              <a:rPr lang="en-US" altLang="zh-TW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able &amp; </a:t>
            </a:r>
            <a:r>
              <a:rPr lang="en-US" altLang="zh-TW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7" y="5134890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610836" y="2157984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Fonts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36" y="1913194"/>
            <a:ext cx="9380791" cy="39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1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Padding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r="409"/>
          <a:stretch/>
        </p:blipFill>
        <p:spPr>
          <a:xfrm>
            <a:off x="1897571" y="2065867"/>
            <a:ext cx="8490014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7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Margin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18" y="2210858"/>
            <a:ext cx="8505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0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The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Attribute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5" y="2189988"/>
            <a:ext cx="5629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- The class Attribute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88" y="2296583"/>
            <a:ext cx="5886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8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- External References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085" y="2418778"/>
            <a:ext cx="6657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1026" name="Picture 2" descr="ã104è¡¨æ ¼ãçåçæå°çµæ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880044"/>
            <a:ext cx="43338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61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3255263" cy="5638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進階練習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45" y="347151"/>
            <a:ext cx="4361033" cy="61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3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9396549" y="4533779"/>
            <a:ext cx="1698171" cy="1405467"/>
          </a:xfrm>
        </p:spPr>
        <p:txBody>
          <a:bodyPr>
            <a:normAutofit fontScale="925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W3schools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Codecademy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「屬性」（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）和「值」（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的主要差異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可以開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WebSocket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Video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等標籤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Web storage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key-value pair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存字串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cookie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(4KB)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5MB</a:t>
            </a:r>
          </a:p>
          <a:p>
            <a:pPr lvl="2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可跨分頁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825164" y="550558"/>
            <a:ext cx="5016459" cy="584668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763" y="247462"/>
            <a:ext cx="10131425" cy="1456267"/>
          </a:xfrm>
        </p:spPr>
        <p:txBody>
          <a:bodyPr/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5881" y="2404617"/>
            <a:ext cx="10131425" cy="3649133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裝飾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標籤的語言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顏色、字型、排版、動畫、自適應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(selector)</a:t>
            </a:r>
          </a:p>
          <a:p>
            <a:pPr lvl="2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</a:t>
            </a:r>
          </a:p>
          <a:p>
            <a:pPr lvl="2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(#id)</a:t>
            </a:r>
          </a:p>
          <a:p>
            <a:pPr lvl="2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(.class)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CSS3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加強動畫效果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效果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Bootstrap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http://zh-tw.learnlayout.com/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829734" y="549794"/>
            <a:ext cx="5016459" cy="570873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9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9558" cy="4351338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可以產生互動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Browser Object Model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的概念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Conditions</a:t>
            </a:r>
          </a:p>
          <a:p>
            <a:pPr marL="457200" lvl="1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可以產生互動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AJAX, jQuery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Animations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368111"/>
            <a:ext cx="576404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&lt;!DOCTYPE html&gt;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&lt;html&gt;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&lt;body&gt;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&lt;p&gt;Click the button to loop through a block of code five times.&lt;/p&gt;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&lt;button onclick="myFunction()"&gt;Try it&lt;/button&gt;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&lt;p id="demo"&gt;&lt;/p&gt;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&lt;script&gt;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 myFunction() {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var text = "";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var i;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for (i = 0; i &lt; 5; i++) {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text += "The number is " + i + "&lt;br&gt;";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}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document.getElementById("demo").innerHTML = text;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&lt;/script&gt;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&lt;/body&gt;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&lt;/html&gt;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142067"/>
            <a:ext cx="73056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675"/>
          <a:stretch/>
        </p:blipFill>
        <p:spPr>
          <a:xfrm>
            <a:off x="2921199" y="1956816"/>
            <a:ext cx="6258161" cy="4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2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Bordered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944"/>
          <a:stretch/>
        </p:blipFill>
        <p:spPr>
          <a:xfrm>
            <a:off x="2902716" y="1819656"/>
            <a:ext cx="5921023" cy="49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1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Collapsed 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509"/>
          <a:stretch/>
        </p:blipFill>
        <p:spPr>
          <a:xfrm>
            <a:off x="3134389" y="1865376"/>
            <a:ext cx="5484308" cy="49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926</TotalTime>
  <Words>383</Words>
  <Application>Microsoft Office PowerPoint</Application>
  <PresentationFormat>寬螢幕</PresentationFormat>
  <Paragraphs>115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Adobe 繁黑體 Std B</vt:lpstr>
      <vt:lpstr>微軟正黑體</vt:lpstr>
      <vt:lpstr>新細明體</vt:lpstr>
      <vt:lpstr>Arial</vt:lpstr>
      <vt:lpstr>Calibri</vt:lpstr>
      <vt:lpstr>Calibri Light</vt:lpstr>
      <vt:lpstr>天體</vt:lpstr>
      <vt:lpstr>雲端數據運算與分析</vt:lpstr>
      <vt:lpstr>bASIC Table &amp; css</vt:lpstr>
      <vt:lpstr>HTML5</vt:lpstr>
      <vt:lpstr>CSS</vt:lpstr>
      <vt:lpstr>Javascript</vt:lpstr>
      <vt:lpstr>Table</vt:lpstr>
      <vt:lpstr>Basic Table</vt:lpstr>
      <vt:lpstr>Bordered Table</vt:lpstr>
      <vt:lpstr>Collapsed Table</vt:lpstr>
      <vt:lpstr>Cellpadding Table</vt:lpstr>
      <vt:lpstr>Left-align Headings</vt:lpstr>
      <vt:lpstr>Border Spacing</vt:lpstr>
      <vt:lpstr>Cell that spans two columns</vt:lpstr>
      <vt:lpstr>Cell that spans two rows</vt:lpstr>
      <vt:lpstr>Styling Tables</vt:lpstr>
      <vt:lpstr>CSS</vt:lpstr>
      <vt:lpstr>Inline CSS</vt:lpstr>
      <vt:lpstr>Internal CSS</vt:lpstr>
      <vt:lpstr>External CSS</vt:lpstr>
      <vt:lpstr>CSS Fonts</vt:lpstr>
      <vt:lpstr>CSS Padding</vt:lpstr>
      <vt:lpstr>CSS Margin</vt:lpstr>
      <vt:lpstr>CSS - The id Attribute</vt:lpstr>
      <vt:lpstr>CSS - The class Attribute</vt:lpstr>
      <vt:lpstr>CSS - External References</vt:lpstr>
      <vt:lpstr>練習</vt:lpstr>
      <vt:lpstr>進階練習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390</cp:revision>
  <dcterms:created xsi:type="dcterms:W3CDTF">2018-09-11T14:32:26Z</dcterms:created>
  <dcterms:modified xsi:type="dcterms:W3CDTF">2019-09-09T16:27:47Z</dcterms:modified>
</cp:coreProperties>
</file>