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8"/>
  </p:notesMasterIdLst>
  <p:sldIdLst>
    <p:sldId id="256" r:id="rId2"/>
    <p:sldId id="259" r:id="rId3"/>
    <p:sldId id="281" r:id="rId4"/>
    <p:sldId id="280" r:id="rId5"/>
    <p:sldId id="282" r:id="rId6"/>
    <p:sldId id="279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A95AB-AEF7-4BBB-9F25-BEE0C7D9EABE}" type="datetimeFigureOut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307FE-44D4-473E-A212-38A29FC60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571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5ED2897-DF01-4916-9A80-26BD18CC4A33}" type="datetime1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263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7FB3-BA53-49BE-A8B0-D71DAEA90A78}" type="datetime1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84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BDE0-0836-466A-A3C8-4540BF20FFA4}" type="datetime1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563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92EB-DE95-4F1A-84B7-0B1254B02B03}" type="datetime1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690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76D6-4055-4E7F-ABA1-7A689AA9FF01}" type="datetime1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737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BC34-F67E-4ACB-9E78-DABB2BE4146F}" type="datetime1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272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C065-9FEA-4F04-BD1B-98AC4D4CC013}" type="datetime1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424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C50E-733F-4346-B125-355DE18AEEA3}" type="datetime1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024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D432-4583-47D3-A4C9-BF3340F73205}" type="datetime1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73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3A82-2FFD-42FE-BAAF-52993178DA67}" type="datetime1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19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8BFC-C5BC-450A-99E6-B624D426A9C6}" type="datetime1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62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D62D-F0FD-45A8-B2B6-4E0C77C80D79}" type="datetime1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08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9845-029B-4FA2-A268-BD9E2C14ED08}" type="datetime1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33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4484-9E0B-4D79-AEA9-5138788320B9}" type="datetime1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68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A2E2-0967-44E7-AF9F-830FDD9BBC4B}" type="datetime1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56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69A28-8544-4303-AA19-970B352A56AB}" type="datetime1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76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D1E6-02EB-4F21-AD37-DC2B418CCF70}" type="datetime1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66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42697E-6B12-4979-AAAD-4177A0182C74}" type="datetime1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497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bootstrap4/bootstrap_grid_system.asp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62399" y="1543643"/>
            <a:ext cx="7197726" cy="2421464"/>
          </a:xfrm>
        </p:spPr>
        <p:txBody>
          <a:bodyPr>
            <a:normAutofit fontScale="90000"/>
          </a:bodyPr>
          <a:lstStyle/>
          <a:p>
            <a:r>
              <a:rPr lang="en-US" altLang="zh-TW" sz="53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Ajax </a:t>
            </a:r>
            <a:r>
              <a:rPr lang="zh-TW" altLang="en-US" sz="53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程式設計</a:t>
            </a:r>
            <a:r>
              <a:rPr lang="en-US" altLang="zh-TW" sz="53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53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53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Ajax programming Design</a:t>
            </a:r>
            <a:endParaRPr lang="zh-TW" altLang="en-US" sz="67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548724"/>
          </a:xfrm>
        </p:spPr>
        <p:txBody>
          <a:bodyPr>
            <a:noAutofit/>
          </a:bodyPr>
          <a:lstStyle/>
          <a:p>
            <a:r>
              <a:rPr lang="zh-TW" altLang="en-US" sz="32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張家瑋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博士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助理教授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臺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中科技大學資訊工程系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0036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17" y="495051"/>
            <a:ext cx="11012339" cy="5764582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176073" y="2110650"/>
            <a:ext cx="5700216" cy="2223181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emplate</a:t>
            </a: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odification of</a:t>
            </a: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esponsive</a:t>
            </a: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EB </a:t>
            </a: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esign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8790196" y="5036278"/>
            <a:ext cx="2564343" cy="7344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版面配置區 4"/>
          <p:cNvSpPr txBox="1">
            <a:spLocks/>
          </p:cNvSpPr>
          <p:nvPr/>
        </p:nvSpPr>
        <p:spPr>
          <a:xfrm>
            <a:off x="7817024" y="2110650"/>
            <a:ext cx="490748" cy="3922776"/>
          </a:xfrm>
          <a:prstGeom prst="rect">
            <a:avLst/>
          </a:prstGeom>
        </p:spPr>
        <p:txBody>
          <a:bodyPr vert="wordArtVertRtl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RWD</a:t>
            </a:r>
          </a:p>
        </p:txBody>
      </p:sp>
    </p:spTree>
    <p:extLst>
      <p:ext uri="{BB962C8B-B14F-4D97-AF65-F5344CB8AC3E}">
        <p14:creationId xmlns:p14="http://schemas.microsoft.com/office/powerpoint/2010/main" val="127566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簡易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描繪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版型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或決定網站類型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類型：商業類、學術類、影音？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描繪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by Wireframe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1026" name="Picture 2" descr="ãWireframe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147" y="739527"/>
            <a:ext cx="4293765" cy="513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62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找尋免費的版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型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Keyword:</a:t>
            </a:r>
          </a:p>
          <a:p>
            <a:pPr marL="0" indent="0">
              <a:buNone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free bootstrap 4 template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429" y="903857"/>
            <a:ext cx="4736797" cy="488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68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選定版型開始課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294" y="1758549"/>
            <a:ext cx="8211557" cy="494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99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>
          <a:xfrm>
            <a:off x="9396549" y="4533779"/>
            <a:ext cx="1698171" cy="1405467"/>
          </a:xfrm>
        </p:spPr>
        <p:txBody>
          <a:bodyPr>
            <a:normAutofit/>
          </a:bodyPr>
          <a:lstStyle/>
          <a:p>
            <a:pPr algn="l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自學資源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hlinkClick r:id="rId2"/>
              </a:rPr>
              <a:t>W3schools</a:t>
            </a:r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881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979</TotalTime>
  <Words>58</Words>
  <Application>Microsoft Office PowerPoint</Application>
  <PresentationFormat>寬螢幕</PresentationFormat>
  <Paragraphs>20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Adobe 繁黑體 Std B</vt:lpstr>
      <vt:lpstr>微軟正黑體</vt:lpstr>
      <vt:lpstr>新細明體</vt:lpstr>
      <vt:lpstr>Arial</vt:lpstr>
      <vt:lpstr>Calibri</vt:lpstr>
      <vt:lpstr>Calibri Light</vt:lpstr>
      <vt:lpstr>天體</vt:lpstr>
      <vt:lpstr>Ajax 程式設計 Ajax programming Design</vt:lpstr>
      <vt:lpstr>Template modification of Responsive  WEB Design</vt:lpstr>
      <vt:lpstr>簡易描繪版型 或決定網站類型</vt:lpstr>
      <vt:lpstr>找尋免費的版型</vt:lpstr>
      <vt:lpstr>選定版型開始課製修改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System</dc:title>
  <dc:creator>家瑋 張</dc:creator>
  <cp:lastModifiedBy>家瑋 張</cp:lastModifiedBy>
  <cp:revision>507</cp:revision>
  <dcterms:created xsi:type="dcterms:W3CDTF">2018-09-11T14:32:26Z</dcterms:created>
  <dcterms:modified xsi:type="dcterms:W3CDTF">2018-10-13T06:02:34Z</dcterms:modified>
</cp:coreProperties>
</file>