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8" r:id="rId2"/>
    <p:sldId id="256" r:id="rId3"/>
    <p:sldId id="285" r:id="rId4"/>
    <p:sldId id="261" r:id="rId5"/>
    <p:sldId id="287" r:id="rId6"/>
    <p:sldId id="263" r:id="rId7"/>
    <p:sldId id="300" r:id="rId8"/>
    <p:sldId id="264" r:id="rId9"/>
    <p:sldId id="301" r:id="rId10"/>
    <p:sldId id="262" r:id="rId11"/>
    <p:sldId id="302" r:id="rId12"/>
    <p:sldId id="293" r:id="rId13"/>
    <p:sldId id="303" r:id="rId14"/>
    <p:sldId id="295" r:id="rId15"/>
    <p:sldId id="296" r:id="rId16"/>
    <p:sldId id="270" r:id="rId17"/>
    <p:sldId id="304" r:id="rId18"/>
    <p:sldId id="305" r:id="rId19"/>
    <p:sldId id="306" r:id="rId20"/>
    <p:sldId id="271" r:id="rId21"/>
    <p:sldId id="27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510"/>
    <a:srgbClr val="BE5A10"/>
    <a:srgbClr val="BE5A49"/>
    <a:srgbClr val="FFA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30C2AE-472C-414E-A676-40478A08DE7C}">
  <a:tblStyle styleId="{7F30C2AE-472C-414E-A676-40478A08DE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045"/>
  </p:normalViewPr>
  <p:slideViewPr>
    <p:cSldViewPr snapToGrid="0" snapToObjects="1">
      <p:cViewPr>
        <p:scale>
          <a:sx n="109" d="100"/>
          <a:sy n="109" d="100"/>
        </p:scale>
        <p:origin x="5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Heiti TC Light" charset="-120"/>
                <a:ea typeface="Heiti TC Light" charset="-120"/>
                <a:cs typeface="Heiti TC Light" charset="-120"/>
              </a:rPr>
              <a:t>Hi everyone , we are group two.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Heiti TC Light" charset="-120"/>
              <a:ea typeface="Heiti TC Light" charset="-120"/>
              <a:cs typeface="Heiti TC Light" charset="-12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fifth step we create a tree for each supersites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dirty="0" smtClean="0">
                <a:solidFill>
                  <a:srgbClr val="FFB600"/>
                </a:solidFill>
              </a:rPr>
              <a:t>(</a:t>
            </a:r>
            <a:r>
              <a:rPr lang="zh-TW" altLang="en-US" sz="1100" dirty="0" smtClean="0">
                <a:solidFill>
                  <a:srgbClr val="FFB600"/>
                </a:solidFill>
              </a:rPr>
              <a:t>一個母網頁一個</a:t>
            </a:r>
            <a:r>
              <a:rPr lang="en-US" altLang="zh-TW" sz="1100" dirty="0" smtClean="0">
                <a:solidFill>
                  <a:srgbClr val="FFB600"/>
                </a:solidFill>
              </a:rPr>
              <a:t>tree)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sixth step is to calculate all the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score,but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calculate the scores we create a new method to separate keywords if users input is a long string,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call setPostOrderScore() method to calculate all the score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024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1" lang="en-US" altLang="zh-TW" dirty="0" err="1" smtClean="0"/>
              <a:t>Disjointkeyword</a:t>
            </a:r>
            <a:r>
              <a:rPr kumimoji="1" lang="en-US" altLang="zh-TW" dirty="0" smtClean="0"/>
              <a:t>() ------ a new method to </a:t>
            </a:r>
            <a:r>
              <a:rPr lang="en-US" altLang="zh-TW" dirty="0" smtClean="0"/>
              <a:t>separate keywords if users input many keywords in a long string.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1" lang="en-US" altLang="zh-TW" dirty="0" smtClean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kumimoji="1" lang="en-US" altLang="zh-TW" dirty="0" err="1" smtClean="0"/>
              <a:t>Setpostoderscore</a:t>
            </a:r>
            <a:r>
              <a:rPr kumimoji="1" lang="en-US" altLang="zh-TW" dirty="0" smtClean="0"/>
              <a:t>() ----- 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 smtClean="0"/>
              <a:t>calculate the scores of our tree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7574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 use quicksort to rank our results 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533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, we create an object to three attributes of the tree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siteTitle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finalScore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397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use an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store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rerank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print it out 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864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all the above have been made we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Webrize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053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do the project we face some difficulties –two exception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is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MalformedURLException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other is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nullpointerexception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difficulty in the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MalformedURLException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that not all attribute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herf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startwith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http://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find attribute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herf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added after supersite`s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939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other difficulty in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nullpointerexception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that java can`t load the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herf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we use the try catch to solve the problem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20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96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9700" indent="0">
              <a:buFontTx/>
              <a:buNone/>
            </a:pPr>
            <a:endParaRPr lang="en-US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i`m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going to talk about our project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seefood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TW" altLang="zh-TW" sz="3200" dirty="0" smtClean="0">
                <a:effectLst/>
              </a:rPr>
              <a:t> </a:t>
            </a:r>
            <a:endParaRPr lang="en-US" altLang="zh-TW" sz="3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dirty="0" smtClean="0"/>
              <a:t>Call google search(</a:t>
            </a:r>
            <a:r>
              <a:rPr lang="zh-TW" altLang="en-US" dirty="0" smtClean="0"/>
              <a:t>要講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內建的搜尋方法</a:t>
            </a:r>
            <a:r>
              <a:rPr lang="en-US" altLang="zh-TW" dirty="0" smtClean="0"/>
              <a:t>)</a:t>
            </a:r>
          </a:p>
          <a:p>
            <a:pPr marL="1397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dirty="0" smtClean="0"/>
              <a:t>Create trees(</a:t>
            </a:r>
            <a:r>
              <a:rPr lang="zh-TW" altLang="en-US" dirty="0" smtClean="0"/>
              <a:t>一個母網頁一個</a:t>
            </a:r>
            <a:r>
              <a:rPr lang="en-US" altLang="zh-TW" dirty="0" smtClean="0"/>
              <a:t>)</a:t>
            </a:r>
          </a:p>
          <a:p>
            <a:pPr marL="139700" indent="0">
              <a:buFontTx/>
              <a:buNone/>
            </a:pPr>
            <a:endParaRPr lang="en-US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endParaRPr lang="en-US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main parts in the content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is our main idea,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is the procedure in our project 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is the difficulties that we had faced 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last part is showing our demo—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seefood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15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let`s begin our first part,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main idea is that people can find restaurant that is cheap or have discount. 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FontTx/>
              <a:buNone/>
            </a:pPr>
            <a:r>
              <a:rPr kumimoji="1" lang="en-US" altLang="zh-TW" dirty="0" smtClean="0"/>
              <a:t>The second part is the procedure</a:t>
            </a:r>
            <a:r>
              <a:rPr kumimoji="1" lang="en-US" altLang="zh-TW" baseline="0" dirty="0" smtClean="0"/>
              <a:t> that I talked early and I </a:t>
            </a:r>
            <a:r>
              <a:rPr kumimoji="1" lang="en-US" altLang="zh-TW" baseline="0" dirty="0" err="1" smtClean="0"/>
              <a:t>gonna</a:t>
            </a:r>
            <a:r>
              <a:rPr kumimoji="1" lang="en-US" altLang="zh-TW" baseline="0" dirty="0" smtClean="0"/>
              <a:t> talk detailed</a:t>
            </a:r>
          </a:p>
          <a:p>
            <a:pPr marL="1397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2700" dirty="0" smtClean="0"/>
              <a:t>Call google search(</a:t>
            </a:r>
            <a:r>
              <a:rPr lang="zh-TW" altLang="en-US" sz="2700" dirty="0" smtClean="0"/>
              <a:t>要講</a:t>
            </a:r>
            <a:r>
              <a:rPr lang="en-US" altLang="zh-TW" sz="2700" dirty="0" smtClean="0"/>
              <a:t>google</a:t>
            </a:r>
            <a:r>
              <a:rPr lang="zh-TW" altLang="en-US" sz="2700" dirty="0" smtClean="0"/>
              <a:t>內建的搜尋方法</a:t>
            </a:r>
            <a:r>
              <a:rPr lang="en-US" altLang="zh-TW" sz="2700" dirty="0" smtClean="0"/>
              <a:t>)</a:t>
            </a:r>
          </a:p>
          <a:p>
            <a:pPr marL="1397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2700" dirty="0" smtClean="0"/>
              <a:t>Create trees(</a:t>
            </a:r>
            <a:r>
              <a:rPr lang="zh-TW" altLang="en-US" sz="2700" dirty="0" smtClean="0"/>
              <a:t>一個母網頁一個</a:t>
            </a:r>
            <a:r>
              <a:rPr lang="en-US" altLang="zh-TW" sz="2700" dirty="0" smtClean="0"/>
              <a:t>)</a:t>
            </a:r>
          </a:p>
          <a:p>
            <a:pPr marL="1397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altLang="zh-TW" sz="2700" dirty="0" smtClean="0"/>
          </a:p>
          <a:p>
            <a:pPr marL="139700" indent="0">
              <a:buFontTx/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976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step we combine the homework that ta taught us. 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reuse the classed and also create a new one </a:t>
            </a:r>
            <a:r>
              <a:rPr lang="en-US" dirty="0" err="1" smtClean="0"/>
              <a:t>rerank</a:t>
            </a: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step – set our default keywords. Such as :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Discount ,</a:t>
            </a:r>
            <a:r>
              <a:rPr lang="en-US" baseline="0" dirty="0" smtClean="0"/>
              <a:t> restaurant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dirty="0" smtClean="0"/>
              <a:t>.(</a:t>
            </a:r>
            <a:r>
              <a:rPr lang="zh-TW" altLang="en-US" sz="1100" dirty="0" smtClean="0">
                <a:latin typeface="Heiti TC Light" charset="-120"/>
                <a:ea typeface="Heiti TC Light" charset="-120"/>
                <a:cs typeface="Heiti TC Light" charset="-120"/>
              </a:rPr>
              <a:t>以搜尋結果的網頁，去比對以下關鍵字是否有出現在那些網頁內，若有，則乘上權重</a:t>
            </a:r>
            <a:r>
              <a:rPr lang="en-US" altLang="zh-TW" sz="1100" dirty="0" smtClean="0">
                <a:latin typeface="Heiti TC Light" charset="-120"/>
                <a:ea typeface="Heiti TC Light" charset="-120"/>
                <a:cs typeface="Heiti TC Light" charset="-120"/>
              </a:rPr>
              <a:t>10)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8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 is calling google to search keywords. Specially, we use </a:t>
            </a:r>
            <a:r>
              <a:rPr lang="en-US" altLang="zh-TW" sz="11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intitle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google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39700" indent="0">
              <a:buFontTx/>
              <a:buNone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,it is a built-in method that can</a:t>
            </a:r>
            <a:r>
              <a:rPr lang="en-US" altLang="zh-TW" sz="11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our search more precisely  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.(</a:t>
            </a:r>
            <a:r>
              <a:rPr lang="zh-TW" altLang="en-US" sz="11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搜尋</a:t>
            </a:r>
            <a:r>
              <a:rPr lang="en-US" altLang="zh-TW" sz="11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”</a:t>
            </a:r>
            <a:r>
              <a:rPr lang="zh-TW" altLang="en-US" sz="11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標題中有關鍵字</a:t>
            </a:r>
            <a:r>
              <a:rPr lang="en-US" altLang="zh-TW" sz="11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”</a:t>
            </a:r>
            <a:r>
              <a:rPr lang="zh-TW" altLang="en-US" sz="11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的連結，而非一般的搜尋文章內有關鍵字</a:t>
            </a:r>
            <a:r>
              <a:rPr lang="en-US" altLang="zh-TW" sz="11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TW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fourth is catching subsites</a:t>
            </a:r>
            <a:endParaRPr lang="zh-TW" altLang="zh-TW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39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ed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E9A4CD9-1AA7-4492-A2BB-4403724138C1}" type="datetimeFigureOut">
              <a:rPr lang="zh-TW" altLang="en-US" smtClean="0"/>
              <a:t>2018/1/11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6BE6F-04DF-4642-8C0F-23DE5EECC3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smtClean="0">
                <a:solidFill>
                  <a:srgbClr val="FFB600"/>
                </a:solidFill>
              </a:rPr>
              <a:t>Group 2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4294967295"/>
          </p:nvPr>
        </p:nvSpPr>
        <p:spPr>
          <a:xfrm>
            <a:off x="685800" y="3213000"/>
            <a:ext cx="6593700" cy="19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 smtClean="0"/>
              <a:t>Members :   Henry  Jason  Jimmy  Jennie</a:t>
            </a:r>
            <a:r>
              <a:rPr lang="zh-TW" altLang="zh-TW" dirty="0" smtClean="0"/>
              <a:t> </a:t>
            </a:r>
            <a:endParaRPr sz="36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35" y="125571"/>
            <a:ext cx="1778006" cy="160944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685800" y="1765087"/>
            <a:ext cx="4977600" cy="1663863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altLang="zh-TW" sz="3600" dirty="0">
                <a:solidFill>
                  <a:srgbClr val="FFB600"/>
                </a:solidFill>
              </a:rPr>
              <a:t>5. </a:t>
            </a:r>
            <a:r>
              <a:rPr lang="en-US" altLang="zh-TW" sz="3600" dirty="0">
                <a:solidFill>
                  <a:srgbClr val="FFB600"/>
                </a:solidFill>
              </a:rPr>
              <a:t>Create </a:t>
            </a:r>
            <a:r>
              <a:rPr lang="en-US" altLang="zh-TW" sz="3600" dirty="0" smtClean="0">
                <a:solidFill>
                  <a:srgbClr val="FFB600"/>
                </a:solidFill>
              </a:rPr>
              <a:t>trees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5"/>
            <a:ext cx="4977600" cy="9142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Create a tree for each supersite</a:t>
            </a:r>
          </a:p>
          <a:p>
            <a:r>
              <a:rPr lang="en-US" altLang="zh-TW" dirty="0"/>
              <a:t>Its children are their subsites </a:t>
            </a:r>
            <a:endParaRPr lang="zh-TW" altLang="en-US" dirty="0"/>
          </a:p>
        </p:txBody>
      </p:sp>
      <p:sp>
        <p:nvSpPr>
          <p:cNvPr id="116" name="Shape 116"/>
          <p:cNvSpPr/>
          <p:nvPr/>
        </p:nvSpPr>
        <p:spPr>
          <a:xfrm>
            <a:off x="7334564" y="2384367"/>
            <a:ext cx="299775" cy="286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6962708" y="777025"/>
            <a:ext cx="1284369" cy="1284693"/>
            <a:chOff x="6654650" y="3665275"/>
            <a:chExt cx="409100" cy="409125"/>
          </a:xfrm>
        </p:grpSpPr>
        <p:sp>
          <p:nvSpPr>
            <p:cNvPr id="118" name="Shape 1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Shape 120"/>
          <p:cNvGrpSpPr/>
          <p:nvPr/>
        </p:nvGrpSpPr>
        <p:grpSpPr>
          <a:xfrm rot="290934">
            <a:off x="5826714" y="2216476"/>
            <a:ext cx="848543" cy="848624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 rot="2466717">
            <a:off x="5819909" y="1025895"/>
            <a:ext cx="416526" cy="3977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rot="-1609245">
            <a:off x="6429073" y="1276138"/>
            <a:ext cx="299725" cy="28620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2926063">
            <a:off x="8246537" y="1502870"/>
            <a:ext cx="224479" cy="2143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-1609158">
            <a:off x="8202241" y="284727"/>
            <a:ext cx="202232" cy="19309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11814" y="691745"/>
            <a:ext cx="7036431" cy="13107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2800" dirty="0"/>
              <a:t>6. Calculate</a:t>
            </a:r>
            <a:r>
              <a:rPr lang="zh-TW" altLang="en-US" sz="2800" dirty="0"/>
              <a:t> </a:t>
            </a:r>
            <a:r>
              <a:rPr lang="en-US" altLang="zh-TW" sz="2800" dirty="0"/>
              <a:t>scores of supersite and all of its subsites</a:t>
            </a:r>
            <a:endParaRPr sz="2800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87914" y="2149145"/>
            <a:ext cx="6961039" cy="174291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Before we calculate scores, we create a new method to separate keywords if users input many keywords in a long string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Then, we call setPostOrderScore() method in webtree class to calculate the scores of our tree, that is, scores of supersite and all of its subsites.</a:t>
            </a:r>
            <a:endParaRPr lang="zh-TW" altLang="en-US"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Shape 1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34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445477" y="3645227"/>
            <a:ext cx="7718168" cy="3494126"/>
            <a:chOff x="838200" y="3571971"/>
            <a:chExt cx="6041620" cy="1231963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37"/>
            <a:stretch/>
          </p:blipFill>
          <p:spPr>
            <a:xfrm>
              <a:off x="1066800" y="3571971"/>
              <a:ext cx="5813020" cy="1231963"/>
            </a:xfrm>
            <a:prstGeom prst="rect">
              <a:avLst/>
            </a:prstGeom>
          </p:spPr>
        </p:pic>
        <p:sp>
          <p:nvSpPr>
            <p:cNvPr id="6" name="向右箭號 5"/>
            <p:cNvSpPr/>
            <p:nvPr/>
          </p:nvSpPr>
          <p:spPr>
            <a:xfrm>
              <a:off x="838200" y="3571971"/>
              <a:ext cx="482600" cy="254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8"/>
          <a:stretch/>
        </p:blipFill>
        <p:spPr>
          <a:xfrm>
            <a:off x="902156" y="554980"/>
            <a:ext cx="7096845" cy="25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61" y="172771"/>
            <a:ext cx="5010571" cy="4903146"/>
          </a:xfrm>
          <a:prstGeom prst="rect">
            <a:avLst/>
          </a:prstGeom>
        </p:spPr>
      </p:pic>
      <p:sp>
        <p:nvSpPr>
          <p:cNvPr id="114" name="Shape 114"/>
          <p:cNvSpPr txBox="1">
            <a:spLocks noGrp="1"/>
          </p:cNvSpPr>
          <p:nvPr>
            <p:ph type="ctrTitle" idx="4294967295"/>
          </p:nvPr>
        </p:nvSpPr>
        <p:spPr>
          <a:xfrm>
            <a:off x="387330" y="2642850"/>
            <a:ext cx="4977600" cy="60013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altLang="zh-TW" sz="3600" dirty="0">
                <a:solidFill>
                  <a:srgbClr val="FFB600"/>
                </a:solidFill>
              </a:rPr>
              <a:t>7. Re-rank our supersites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ubTitle" idx="4294967295"/>
          </p:nvPr>
        </p:nvSpPr>
        <p:spPr>
          <a:xfrm>
            <a:off x="375736" y="3395875"/>
            <a:ext cx="4977600" cy="91426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sz="2400" dirty="0"/>
              <a:t>We use </a:t>
            </a:r>
            <a:r>
              <a:rPr lang="en-US" altLang="zh-TW" sz="2400" dirty="0" err="1"/>
              <a:t>QuickSort</a:t>
            </a:r>
            <a:r>
              <a:rPr lang="en-US" altLang="zh-TW" sz="2400" dirty="0"/>
              <a:t> to re-rank our results(supersites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116" name="Shape 116"/>
          <p:cNvSpPr/>
          <p:nvPr/>
        </p:nvSpPr>
        <p:spPr>
          <a:xfrm>
            <a:off x="1144420" y="1041211"/>
            <a:ext cx="299775" cy="286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1580167" y="325347"/>
            <a:ext cx="1284369" cy="1284693"/>
            <a:chOff x="6654650" y="3665275"/>
            <a:chExt cx="409100" cy="409125"/>
          </a:xfrm>
        </p:grpSpPr>
        <p:sp>
          <p:nvSpPr>
            <p:cNvPr id="118" name="Shape 1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Shape 120"/>
          <p:cNvGrpSpPr/>
          <p:nvPr/>
        </p:nvGrpSpPr>
        <p:grpSpPr>
          <a:xfrm rot="290934">
            <a:off x="261529" y="572025"/>
            <a:ext cx="848543" cy="848624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 rot="2466717" flipH="1">
            <a:off x="1088445" y="298228"/>
            <a:ext cx="411728" cy="3977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rot="-1609245">
            <a:off x="1294332" y="735992"/>
            <a:ext cx="299725" cy="28620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 rot="2926063">
            <a:off x="2264687" y="1596936"/>
            <a:ext cx="224479" cy="21434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 rot="-1609158">
            <a:off x="3056860" y="941414"/>
            <a:ext cx="202232" cy="19309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8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</a:t>
            </a:r>
            <a:r>
              <a:rPr lang="en-US" altLang="zh-TW" smtClean="0"/>
              <a:t>. </a:t>
            </a:r>
            <a:r>
              <a:rPr lang="en-US" altLang="zh-TW" dirty="0" smtClean="0"/>
              <a:t>Print out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create an object, called </a:t>
            </a:r>
            <a:r>
              <a:rPr lang="en-US" altLang="zh-TW" dirty="0" err="1" smtClean="0"/>
              <a:t>Rerank</a:t>
            </a:r>
            <a:r>
              <a:rPr lang="en-US" altLang="zh-TW" dirty="0" smtClean="0"/>
              <a:t>, to help us store three attributes of tree. </a:t>
            </a:r>
          </a:p>
          <a:p>
            <a:r>
              <a:rPr lang="en-US" altLang="zh-TW" dirty="0" err="1" smtClean="0"/>
              <a:t>siteTitle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finalScore</a:t>
            </a:r>
            <a:endParaRPr lang="en-US" altLang="zh-TW" dirty="0" smtClean="0"/>
          </a:p>
          <a:p>
            <a:r>
              <a:rPr lang="en-US" altLang="zh-TW" dirty="0" smtClean="0"/>
              <a:t>Use an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 to store </a:t>
            </a:r>
            <a:r>
              <a:rPr lang="en-US" altLang="zh-TW" dirty="0" err="1" smtClean="0"/>
              <a:t>Reranks</a:t>
            </a:r>
            <a:r>
              <a:rPr lang="en-US" altLang="zh-TW" dirty="0" smtClean="0"/>
              <a:t>, and print it out.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892" y="483471"/>
            <a:ext cx="7462146" cy="39344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16" y="1444763"/>
            <a:ext cx="9876567" cy="417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2000" y="926123"/>
            <a:ext cx="6866100" cy="857400"/>
          </a:xfrm>
        </p:spPr>
        <p:txBody>
          <a:bodyPr/>
          <a:lstStyle/>
          <a:p>
            <a:r>
              <a:rPr lang="en-US" altLang="zh-TW" sz="4400" dirty="0"/>
              <a:t>9</a:t>
            </a:r>
            <a:r>
              <a:rPr lang="en-US" altLang="zh-TW" sz="4400" dirty="0" smtClean="0"/>
              <a:t>. </a:t>
            </a:r>
            <a:r>
              <a:rPr lang="en-US" altLang="zh-TW" sz="4400" dirty="0" err="1" smtClean="0"/>
              <a:t>Webrize</a:t>
            </a:r>
            <a:r>
              <a:rPr lang="en-US" altLang="zh-TW" sz="4400" dirty="0" smtClean="0"/>
              <a:t> our search engine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7200" y="2202475"/>
            <a:ext cx="7741354" cy="974479"/>
          </a:xfrm>
        </p:spPr>
        <p:txBody>
          <a:bodyPr/>
          <a:lstStyle/>
          <a:p>
            <a:r>
              <a:rPr lang="en-US" altLang="zh-TW" sz="2800" dirty="0" smtClean="0"/>
              <a:t>Use Apache-Tomcat to </a:t>
            </a:r>
            <a:r>
              <a:rPr lang="en-US" altLang="zh-TW" sz="2800" dirty="0" err="1" smtClean="0"/>
              <a:t>webrize</a:t>
            </a:r>
            <a:r>
              <a:rPr lang="en-US" altLang="zh-TW" sz="2800" dirty="0" smtClean="0"/>
              <a:t> our search engine.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80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612700" y="1905726"/>
            <a:ext cx="7918600" cy="12712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4800" dirty="0">
                <a:solidFill>
                  <a:srgbClr val="FFB600"/>
                </a:solidFill>
              </a:rPr>
              <a:t>What difficulties do we face?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altLang="zh-TW" dirty="0" err="1"/>
              <a:t>MalformedURLException</a:t>
            </a:r>
            <a:endParaRPr lang="en-US" altLang="zh-TW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592945" y="453491"/>
            <a:ext cx="2520900" cy="4386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difficulty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  <a:r>
              <a:rPr lang="en-US" altLang="zh-TW" dirty="0"/>
              <a:t>subsites’ </a:t>
            </a:r>
            <a:r>
              <a:rPr lang="en-US" altLang="zh-TW" dirty="0" err="1"/>
              <a:t>url</a:t>
            </a:r>
            <a:r>
              <a:rPr lang="en-US" altLang="zh-TW" dirty="0"/>
              <a:t> has to start with “http://”, while the value </a:t>
            </a:r>
            <a:r>
              <a:rPr lang="en-US" altLang="zh-TW" dirty="0" smtClean="0"/>
              <a:t>in </a:t>
            </a:r>
            <a:r>
              <a:rPr lang="en-US" altLang="zh-TW" dirty="0"/>
              <a:t>attribute “</a:t>
            </a:r>
            <a:r>
              <a:rPr lang="en-US" altLang="zh-TW" dirty="0" err="1"/>
              <a:t>href</a:t>
            </a:r>
            <a:r>
              <a:rPr lang="en-US" altLang="zh-TW" dirty="0"/>
              <a:t>” is not this case.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solution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we find that the value in attribute “</a:t>
            </a:r>
            <a:r>
              <a:rPr lang="en-US" altLang="zh-TW" dirty="0" err="1"/>
              <a:t>href</a:t>
            </a:r>
            <a:r>
              <a:rPr lang="en-US" altLang="zh-TW" dirty="0"/>
              <a:t>” should be  </a:t>
            </a:r>
            <a:r>
              <a:rPr lang="en-US" altLang="zh-TW" dirty="0" smtClean="0"/>
              <a:t>attached </a:t>
            </a:r>
            <a:r>
              <a:rPr lang="en-US" altLang="zh-TW" dirty="0"/>
              <a:t>after supersite’s </a:t>
            </a:r>
            <a:r>
              <a:rPr lang="en-US" altLang="zh-TW" dirty="0" err="1"/>
              <a:t>url</a:t>
            </a:r>
            <a:r>
              <a:rPr lang="en-US" altLang="zh-TW" dirty="0"/>
              <a:t>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15" name="Shape 315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Shape 31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5" r="10893"/>
          <a:stretch/>
        </p:blipFill>
        <p:spPr>
          <a:xfrm>
            <a:off x="3217610" y="1708013"/>
            <a:ext cx="6086051" cy="16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612700" y="1905726"/>
            <a:ext cx="7918600" cy="127122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4800" dirty="0">
                <a:solidFill>
                  <a:srgbClr val="FFB600"/>
                </a:solidFill>
              </a:rPr>
              <a:t>What difficulties do we face?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85763" indent="-385763">
              <a:buAutoNum type="arabicPeriod" startAt="2"/>
            </a:pPr>
            <a:r>
              <a:rPr lang="en-US" altLang="zh-TW" dirty="0" err="1"/>
              <a:t>NullPointerException</a:t>
            </a:r>
            <a:endParaRPr lang="en-US" altLang="zh-TW" dirty="0"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31" name="Shape 2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48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393652" y="480900"/>
            <a:ext cx="2520900" cy="4386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difficulty</a:t>
            </a:r>
            <a:r>
              <a:rPr lang="en-US" altLang="zh-TW" sz="2000" dirty="0">
                <a:solidFill>
                  <a:srgbClr val="FF0000"/>
                </a:solidFill>
              </a:rPr>
              <a:t>: </a:t>
            </a:r>
            <a:r>
              <a:rPr lang="en-US" altLang="zh-TW" sz="2000" dirty="0"/>
              <a:t>the </a:t>
            </a:r>
            <a:r>
              <a:rPr lang="en-US" altLang="zh-TW" sz="2000" dirty="0" err="1"/>
              <a:t>url</a:t>
            </a:r>
            <a:r>
              <a:rPr lang="en-US" altLang="zh-TW" sz="2000" dirty="0"/>
              <a:t> in attribute “</a:t>
            </a:r>
            <a:r>
              <a:rPr lang="en-US" altLang="zh-TW" sz="2000" dirty="0" err="1"/>
              <a:t>href</a:t>
            </a:r>
            <a:r>
              <a:rPr lang="en-US" altLang="zh-TW" sz="2000" dirty="0"/>
              <a:t>” isn’t complete, so java can’t </a:t>
            </a:r>
            <a:r>
              <a:rPr lang="en-US" altLang="zh-TW" sz="2000" dirty="0" smtClean="0"/>
              <a:t>load </a:t>
            </a:r>
            <a:r>
              <a:rPr lang="en-US" altLang="zh-TW" sz="2000" dirty="0"/>
              <a:t>it</a:t>
            </a:r>
            <a:r>
              <a:rPr lang="en-US" altLang="zh-TW" sz="2000" dirty="0" smtClean="0"/>
              <a:t>.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solution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  <a:r>
              <a:rPr lang="en-US" altLang="zh-TW" sz="2000" dirty="0"/>
              <a:t> we use a try-catch to solve this problem.</a:t>
            </a:r>
            <a:endParaRPr lang="zh-TW" altLang="en-US" sz="2000" dirty="0"/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15" name="Shape 315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Shape 31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/>
          <a:stretch/>
        </p:blipFill>
        <p:spPr>
          <a:xfrm>
            <a:off x="3295241" y="46209"/>
            <a:ext cx="6537609" cy="52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68062"/>
            <a:ext cx="7872046" cy="207895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err="1"/>
              <a:t>Seefood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1317843" y="1819653"/>
            <a:ext cx="7199700" cy="156831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sz="4800" dirty="0">
                <a:solidFill>
                  <a:srgbClr val="FFFFFF"/>
                </a:solidFill>
              </a:rPr>
              <a:t>Let’s demo our search engine—</a:t>
            </a:r>
            <a:r>
              <a:rPr lang="en-US" altLang="zh-TW" sz="4800" dirty="0" err="1">
                <a:solidFill>
                  <a:srgbClr val="FFFFFF"/>
                </a:solidFill>
              </a:rPr>
              <a:t>seefood</a:t>
            </a:r>
            <a:r>
              <a:rPr lang="en-US" altLang="zh-TW" sz="4800" dirty="0">
                <a:solidFill>
                  <a:srgbClr val="FFFFFF"/>
                </a:solidFill>
              </a:rPr>
              <a:t>!</a:t>
            </a:r>
            <a:endParaRPr sz="4800" dirty="0">
              <a:solidFill>
                <a:srgbClr val="FFFFFF"/>
              </a:solidFill>
            </a:endParaRPr>
          </a:p>
        </p:txBody>
      </p:sp>
      <p:grpSp>
        <p:nvGrpSpPr>
          <p:cNvPr id="245" name="Shape 245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246" name="Shape 24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4587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  <a:endParaRPr sz="9600" dirty="0">
              <a:solidFill>
                <a:srgbClr val="FFB600"/>
              </a:solidFill>
            </a:endParaRPr>
          </a:p>
        </p:txBody>
      </p:sp>
      <p:sp>
        <p:nvSpPr>
          <p:cNvPr id="365" name="Shape 365"/>
          <p:cNvSpPr txBox="1">
            <a:spLocks noGrp="1"/>
          </p:cNvSpPr>
          <p:nvPr>
            <p:ph type="subTitle" idx="4294967295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  <a:endParaRPr sz="3600" b="1" dirty="0"/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908" y="0"/>
            <a:ext cx="6866100" cy="857400"/>
          </a:xfrm>
        </p:spPr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6184" y="949826"/>
            <a:ext cx="8733693" cy="4193674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What does </a:t>
            </a:r>
            <a:r>
              <a:rPr lang="en-US" altLang="zh-TW" dirty="0" err="1" smtClean="0"/>
              <a:t>seefood</a:t>
            </a:r>
            <a:r>
              <a:rPr lang="en-US" altLang="zh-TW" dirty="0" smtClean="0"/>
              <a:t> do?(our idea)</a:t>
            </a:r>
          </a:p>
          <a:p>
            <a:r>
              <a:rPr lang="en-US" altLang="zh-TW" dirty="0" smtClean="0"/>
              <a:t>Procedures in our </a:t>
            </a:r>
            <a:r>
              <a:rPr lang="en-US" altLang="zh-TW" dirty="0" smtClean="0"/>
              <a:t>project</a:t>
            </a:r>
            <a:endParaRPr lang="en-US" altLang="zh-TW" dirty="0" smtClean="0"/>
          </a:p>
          <a:p>
            <a:pPr marL="1028700" lvl="2">
              <a:buFont typeface="+mj-lt"/>
              <a:buAutoNum type="arabicPeriod"/>
            </a:pPr>
            <a:r>
              <a:rPr lang="en-US" altLang="zh-TW" dirty="0" smtClean="0"/>
              <a:t>Combine our homework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dirty="0" smtClean="0"/>
              <a:t>Set our default keywords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dirty="0" smtClean="0"/>
              <a:t>Call google </a:t>
            </a:r>
            <a:r>
              <a:rPr lang="en-US" altLang="zh-TW" dirty="0" smtClean="0"/>
              <a:t>search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dirty="0" smtClean="0"/>
              <a:t>Catch </a:t>
            </a:r>
            <a:r>
              <a:rPr lang="en-US" altLang="zh-TW" dirty="0" smtClean="0"/>
              <a:t>subsites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dirty="0" smtClean="0"/>
              <a:t>Create </a:t>
            </a:r>
            <a:r>
              <a:rPr lang="en-US" altLang="zh-TW" dirty="0" smtClean="0"/>
              <a:t>trees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dirty="0" smtClean="0"/>
              <a:t>Calculate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scores of supersite and all of its subsites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dirty="0" smtClean="0"/>
              <a:t>Re-rank our supersites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dirty="0" smtClean="0"/>
              <a:t>Print out results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dirty="0" err="1"/>
              <a:t>Webrize</a:t>
            </a:r>
            <a:r>
              <a:rPr lang="en-US" altLang="zh-TW" dirty="0"/>
              <a:t> </a:t>
            </a:r>
            <a:r>
              <a:rPr lang="en-US" altLang="zh-TW" dirty="0" smtClean="0"/>
              <a:t>our </a:t>
            </a:r>
            <a:r>
              <a:rPr lang="en-US" altLang="zh-TW" dirty="0"/>
              <a:t>search </a:t>
            </a:r>
            <a:r>
              <a:rPr lang="en-US" altLang="zh-TW" dirty="0" smtClean="0"/>
              <a:t>engine</a:t>
            </a:r>
            <a:endParaRPr lang="en-US" altLang="zh-TW" dirty="0"/>
          </a:p>
          <a:p>
            <a:r>
              <a:rPr lang="en-US" altLang="zh-TW" dirty="0" smtClean="0"/>
              <a:t>What difficulties do we face?</a:t>
            </a:r>
          </a:p>
          <a:p>
            <a:r>
              <a:rPr lang="en-US" altLang="zh-TW" dirty="0" smtClean="0"/>
              <a:t>Demo our search engine—</a:t>
            </a:r>
            <a:r>
              <a:rPr lang="en-US" altLang="zh-TW" dirty="0" err="1" smtClean="0"/>
              <a:t>seefood</a:t>
            </a:r>
            <a:r>
              <a:rPr lang="en-US" altLang="zh-TW" dirty="0" smtClean="0"/>
              <a:t>!</a:t>
            </a:r>
            <a:endParaRPr lang="en-US" altLang="zh-TW" dirty="0"/>
          </a:p>
          <a:p>
            <a:pPr marL="1028700" lvl="2">
              <a:buFont typeface="+mj-lt"/>
              <a:buAutoNum type="arabicPeriod"/>
            </a:pP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410701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86604" y="703523"/>
            <a:ext cx="7225392" cy="84658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4000" dirty="0"/>
              <a:t>What does </a:t>
            </a:r>
            <a:r>
              <a:rPr lang="en-US" altLang="zh-TW" sz="4000" dirty="0" err="1"/>
              <a:t>seefood</a:t>
            </a:r>
            <a:r>
              <a:rPr lang="en-US" altLang="zh-TW" sz="4000" dirty="0"/>
              <a:t> do?(our idea)</a:t>
            </a:r>
            <a:endParaRPr sz="4000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60543" y="1968014"/>
            <a:ext cx="8213707" cy="236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sz="2400" dirty="0" err="1"/>
              <a:t>Seefood</a:t>
            </a:r>
            <a:r>
              <a:rPr lang="en-US" altLang="zh-TW" sz="2400" dirty="0"/>
              <a:t> can find restaurants which have discounts for students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/>
              <a:t> Surely, our goal is beating google with our better results.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780" y="270913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TW" sz="4950" dirty="0"/>
              <a:t>Procedures in our project</a:t>
            </a:r>
            <a:endParaRPr lang="zh-TW" altLang="en-US" sz="495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062" y="1183023"/>
            <a:ext cx="8529418" cy="3878415"/>
          </a:xfrm>
        </p:spPr>
        <p:txBody>
          <a:bodyPr>
            <a:noAutofit/>
          </a:bodyPr>
          <a:lstStyle/>
          <a:p>
            <a:pPr marL="1028700" lvl="2">
              <a:buFont typeface="+mj-lt"/>
              <a:buAutoNum type="arabicPeriod"/>
            </a:pPr>
            <a:r>
              <a:rPr lang="en-US" altLang="zh-TW" sz="2700" dirty="0"/>
              <a:t>Combine our homework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sz="2700" dirty="0"/>
              <a:t>Set our default keywords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sz="2700" dirty="0"/>
              <a:t>Call google </a:t>
            </a:r>
            <a:r>
              <a:rPr lang="en-US" altLang="zh-TW" sz="2700" dirty="0" smtClean="0"/>
              <a:t>search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sz="2700" dirty="0" smtClean="0"/>
              <a:t>Catch subsites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sz="2700" dirty="0" smtClean="0"/>
              <a:t>Create trees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sz="2700" dirty="0" smtClean="0"/>
              <a:t>Calculate</a:t>
            </a:r>
            <a:r>
              <a:rPr lang="zh-TW" altLang="en-US" sz="2700" dirty="0" smtClean="0"/>
              <a:t> </a:t>
            </a:r>
            <a:r>
              <a:rPr lang="en-US" altLang="zh-TW" sz="2700" dirty="0"/>
              <a:t>scores of supersite and all of its subsites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sz="2700" dirty="0"/>
              <a:t>Re-rank our supersites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sz="2700" dirty="0"/>
              <a:t>Print out results</a:t>
            </a:r>
          </a:p>
          <a:p>
            <a:pPr marL="1028700" lvl="2">
              <a:buFont typeface="+mj-lt"/>
              <a:buAutoNum type="arabicPeriod"/>
            </a:pPr>
            <a:r>
              <a:rPr lang="en-US" altLang="zh-TW" sz="2700" dirty="0" err="1"/>
              <a:t>Webrize</a:t>
            </a:r>
            <a:r>
              <a:rPr lang="en-US" altLang="zh-TW" sz="2700" dirty="0"/>
              <a:t> our search engine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83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04768" y="2648736"/>
            <a:ext cx="3614831" cy="22181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 smtClean="0"/>
              <a:t>We </a:t>
            </a:r>
            <a:r>
              <a:rPr lang="en-US" altLang="zh-TW" sz="2400" dirty="0"/>
              <a:t>reuse those classes in our homework.</a:t>
            </a:r>
          </a:p>
          <a:p>
            <a:pPr marL="0" indent="0">
              <a:buNone/>
            </a:pPr>
            <a:r>
              <a:rPr lang="en-US" altLang="zh-TW" sz="2400" dirty="0" smtClean="0"/>
              <a:t>--Keyword</a:t>
            </a:r>
            <a:r>
              <a:rPr lang="mr-IN" altLang="zh-TW" sz="2400" dirty="0" smtClean="0"/>
              <a:t>…</a:t>
            </a:r>
            <a:endParaRPr lang="en-US" altLang="zh-TW" sz="2400" dirty="0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29997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4800" dirty="0"/>
              <a:t>1. Combine our homework</a:t>
            </a:r>
            <a:endParaRPr sz="4800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678678" y="2594874"/>
            <a:ext cx="3925722" cy="221816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sz="2400" dirty="0"/>
              <a:t>We </a:t>
            </a:r>
            <a:r>
              <a:rPr lang="en-US" altLang="zh-TW" sz="2400" dirty="0"/>
              <a:t>create a new class to help print out our results.</a:t>
            </a:r>
          </a:p>
          <a:p>
            <a:pPr marL="0" indent="0">
              <a:buNone/>
            </a:pPr>
            <a:r>
              <a:rPr lang="en-US" altLang="zh-TW" sz="2400" dirty="0"/>
              <a:t>--</a:t>
            </a:r>
            <a:r>
              <a:rPr lang="en-US" altLang="zh-TW" sz="2400" dirty="0" err="1"/>
              <a:t>Rerank</a:t>
            </a:r>
            <a:endParaRPr lang="en-US" altLang="zh-TW" sz="2400"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16490" y="2348274"/>
            <a:ext cx="3614831" cy="221816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sz="2000" dirty="0" smtClean="0"/>
              <a:t>We </a:t>
            </a:r>
            <a:r>
              <a:rPr lang="en-US" altLang="zh-TW" sz="2000" dirty="0"/>
              <a:t>define some default keywords to make our results more precisely and meet our </a:t>
            </a:r>
            <a:r>
              <a:rPr lang="en-US" altLang="zh-TW" sz="2000" dirty="0" smtClean="0"/>
              <a:t>needs</a:t>
            </a:r>
            <a:endParaRPr lang="en-US" altLang="zh-TW" sz="2000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299978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4800" dirty="0"/>
              <a:t>2. Set our default keywords</a:t>
            </a:r>
            <a:endParaRPr sz="4800"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678678" y="2465920"/>
            <a:ext cx="3925722" cy="221816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sz="2000" dirty="0"/>
              <a:t>E.g. </a:t>
            </a:r>
            <a:r>
              <a:rPr lang="zh-TW" altLang="en-US" sz="2000" dirty="0">
                <a:latin typeface="Heiti TC Light" charset="-120"/>
                <a:ea typeface="Heiti TC Light" charset="-120"/>
                <a:cs typeface="Heiti TC Light" charset="-120"/>
              </a:rPr>
              <a:t>折價、餐廳、優惠、折抵、折扣、打折、生日、壽星、學生、特約</a:t>
            </a:r>
            <a:endParaRPr lang="zh-TW" altLang="en-US" sz="2000" dirty="0">
              <a:latin typeface="Heiti TC Light" charset="-120"/>
              <a:ea typeface="Heiti TC Light" charset="-120"/>
              <a:cs typeface="Heiti TC Light" charset="-120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7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570307" y="856605"/>
            <a:ext cx="7484869" cy="12887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3.</a:t>
            </a:r>
            <a:r>
              <a:rPr lang="zh-TW" altLang="en-US" sz="3200" dirty="0"/>
              <a:t> </a:t>
            </a:r>
            <a:r>
              <a:rPr lang="en-US" altLang="zh-TW" sz="3200" dirty="0"/>
              <a:t>Call google </a:t>
            </a:r>
            <a:r>
              <a:rPr lang="en-US" altLang="zh-TW" sz="3200" dirty="0" smtClean="0"/>
              <a:t>search</a:t>
            </a:r>
            <a:endParaRPr sz="3200"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57061" y="2569062"/>
            <a:ext cx="2332200" cy="2046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sz="2400" dirty="0" smtClean="0"/>
              <a:t>Call google to search keywords(user input)</a:t>
            </a:r>
            <a:endParaRPr lang="en-US" altLang="zh-TW" sz="2400" dirty="0"/>
          </a:p>
        </p:txBody>
      </p:sp>
      <p:sp>
        <p:nvSpPr>
          <p:cNvPr id="145" name="Shape 145"/>
          <p:cNvSpPr txBox="1">
            <a:spLocks noGrp="1"/>
          </p:cNvSpPr>
          <p:nvPr>
            <p:ph type="body" idx="2"/>
          </p:nvPr>
        </p:nvSpPr>
        <p:spPr>
          <a:xfrm>
            <a:off x="3303854" y="2569061"/>
            <a:ext cx="2358392" cy="213189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sz="2000" dirty="0" smtClean="0"/>
              <a:t>Special: we use </a:t>
            </a:r>
            <a:r>
              <a:rPr lang="en-US" altLang="zh-TW" sz="2000" b="1" dirty="0" smtClean="0">
                <a:solidFill>
                  <a:srgbClr val="B34510"/>
                </a:solidFill>
              </a:rPr>
              <a:t>google built-in searching method </a:t>
            </a:r>
            <a:r>
              <a:rPr lang="en-US" altLang="zh-TW" sz="2000" dirty="0" smtClean="0"/>
              <a:t>to make our results more precisely.</a:t>
            </a:r>
            <a:endParaRPr lang="en-US" altLang="zh-TW" sz="2000" dirty="0"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/>
          <p:cNvSpPr/>
          <p:nvPr/>
        </p:nvSpPr>
        <p:spPr>
          <a:xfrm>
            <a:off x="6295292" y="2358046"/>
            <a:ext cx="216969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endParaRPr lang="en-US" altLang="zh-TW" sz="1800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lvl="1"/>
            <a:r>
              <a:rPr lang="en-US" altLang="zh-TW" sz="18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We add “</a:t>
            </a:r>
            <a:r>
              <a:rPr lang="en-US" altLang="zh-TW" sz="2000" b="1" dirty="0" err="1">
                <a:solidFill>
                  <a:srgbClr val="B34510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intitle</a:t>
            </a:r>
            <a:r>
              <a:rPr lang="en-US" altLang="zh-TW" sz="1800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:” in our call google search</a:t>
            </a:r>
            <a:endParaRPr lang="en-US" altLang="zh-TW" sz="1800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19446" y="646990"/>
            <a:ext cx="3368646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600" dirty="0"/>
              <a:t>4.</a:t>
            </a:r>
            <a:r>
              <a:rPr lang="zh-TW" altLang="en-US" sz="3600" dirty="0"/>
              <a:t> </a:t>
            </a:r>
            <a:r>
              <a:rPr lang="en-US" altLang="zh-TW" sz="3600" dirty="0"/>
              <a:t>Catch subsites</a:t>
            </a:r>
            <a:endParaRPr sz="3600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07269" y="2067084"/>
            <a:ext cx="3871200" cy="148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We use a for loop to catch subsites in the for loop which we catch supersites.</a:t>
            </a:r>
          </a:p>
          <a:p>
            <a:r>
              <a:rPr lang="en-US" altLang="zh-TW" dirty="0"/>
              <a:t>Detail codes at right side.</a:t>
            </a:r>
            <a:endParaRPr lang="zh-TW" altLang="en-US"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8120067" y="370812"/>
            <a:ext cx="729938" cy="641867"/>
            <a:chOff x="1928175" y="312600"/>
            <a:chExt cx="425000" cy="373700"/>
          </a:xfrm>
        </p:grpSpPr>
        <p:sp>
          <p:nvSpPr>
            <p:cNvPr id="158" name="Shape 15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8" r="28467"/>
          <a:stretch/>
        </p:blipFill>
        <p:spPr>
          <a:xfrm>
            <a:off x="4178469" y="1075629"/>
            <a:ext cx="4871746" cy="29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983</Words>
  <Application>Microsoft Macintosh PowerPoint</Application>
  <PresentationFormat>如螢幕大小 (16:9)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Raleway ExtraBold</vt:lpstr>
      <vt:lpstr>Raleway</vt:lpstr>
      <vt:lpstr>新細明體</vt:lpstr>
      <vt:lpstr>Raleway Light</vt:lpstr>
      <vt:lpstr>Olivia template</vt:lpstr>
      <vt:lpstr>Group 2</vt:lpstr>
      <vt:lpstr>Seefood</vt:lpstr>
      <vt:lpstr>Contents</vt:lpstr>
      <vt:lpstr>What does seefood do?(our idea)</vt:lpstr>
      <vt:lpstr>Procedures in our project</vt:lpstr>
      <vt:lpstr>1. Combine our homework</vt:lpstr>
      <vt:lpstr>2. Set our default keywords</vt:lpstr>
      <vt:lpstr>3. Call google search</vt:lpstr>
      <vt:lpstr>4. Catch subsites</vt:lpstr>
      <vt:lpstr>5. Create trees</vt:lpstr>
      <vt:lpstr>6. Calculate scores of supersite and all of its subsites</vt:lpstr>
      <vt:lpstr>PowerPoint 簡報</vt:lpstr>
      <vt:lpstr>7. Re-rank our supersites</vt:lpstr>
      <vt:lpstr>8. Print out results</vt:lpstr>
      <vt:lpstr>9. Webrize our search engine</vt:lpstr>
      <vt:lpstr>What difficulties do we face?</vt:lpstr>
      <vt:lpstr>PowerPoint 簡報</vt:lpstr>
      <vt:lpstr>What difficulties do we face?</vt:lpstr>
      <vt:lpstr>PowerPoint 簡報</vt:lpstr>
      <vt:lpstr>Let’s demo our search engine—seefood!</vt:lpstr>
      <vt:lpstr>Thanks!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Seefood</dc:title>
  <cp:lastModifiedBy>Microsoft Office 使用者</cp:lastModifiedBy>
  <cp:revision>55</cp:revision>
  <dcterms:modified xsi:type="dcterms:W3CDTF">2018-01-11T01:42:02Z</dcterms:modified>
</cp:coreProperties>
</file>