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70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zwart-wit patroon">
            <a:extLst>
              <a:ext uri="{FF2B5EF4-FFF2-40B4-BE49-F238E27FC236}">
                <a16:creationId xmlns:a16="http://schemas.microsoft.com/office/drawing/2014/main" id="{73EF5B74-8902-2DF6-C082-62CD4544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2" r="11642" b="1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CB7F7-FD3A-46B0-B4C6-5EC147B44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nl-NL" sz="3200" dirty="0"/>
              <a:t>Een STS-Kraan</a:t>
            </a:r>
            <a:endParaRPr lang="nl-BE" sz="3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21FDB4-982C-27E3-8085-021055D4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nl-NL" sz="1600" dirty="0"/>
              <a:t>Team </a:t>
            </a:r>
            <a:r>
              <a:rPr lang="nl-NL" sz="1600" dirty="0" err="1"/>
              <a:t>ELEPhants</a:t>
            </a:r>
            <a:endParaRPr lang="nl-NL" sz="1600" dirty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5293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658F-0703-E9F0-DAF4-331F368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nl-NL" dirty="0" err="1"/>
              <a:t>Movements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35E107-CEA3-03EA-662B-A3DD585C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r>
              <a:rPr lang="nl-NL" dirty="0" err="1"/>
              <a:t>Hoist</a:t>
            </a:r>
            <a:endParaRPr lang="nl-NL" dirty="0"/>
          </a:p>
          <a:p>
            <a:r>
              <a:rPr lang="nl-NL" dirty="0" err="1"/>
              <a:t>Cabin</a:t>
            </a:r>
            <a:r>
              <a:rPr lang="nl-NL" dirty="0"/>
              <a:t> </a:t>
            </a:r>
          </a:p>
          <a:p>
            <a:r>
              <a:rPr lang="nl-NL" dirty="0"/>
              <a:t>Crane</a:t>
            </a:r>
          </a:p>
          <a:p>
            <a:r>
              <a:rPr lang="nl-NL" dirty="0" err="1"/>
              <a:t>Clockwise</a:t>
            </a:r>
            <a:r>
              <a:rPr lang="nl-NL" dirty="0"/>
              <a:t>/Anti-</a:t>
            </a:r>
            <a:r>
              <a:rPr lang="nl-NL" dirty="0" err="1"/>
              <a:t>Clockwise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1B34AF-64CC-F4C0-5A5C-1B04763E5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r="15180" b="-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  <a:noFill/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9EB0472-F505-4D1D-A3EE-FED6D85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 smtClean="0"/>
              <a:pPr>
                <a:spcAft>
                  <a:spcPts val="600"/>
                </a:spcAft>
              </a:pPr>
              <a:t>12/19/2023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699620-738E-4A53-8C81-FFFBBBCB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3DF71-BE6E-E39F-4C6F-FFB59845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24" y="-257175"/>
            <a:ext cx="8915402" cy="1371600"/>
          </a:xfrm>
        </p:spPr>
        <p:txBody>
          <a:bodyPr/>
          <a:lstStyle/>
          <a:p>
            <a:pPr algn="ctr"/>
            <a:r>
              <a:rPr lang="nl-NL" dirty="0"/>
              <a:t>Demo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B0EE18-0390-F040-B25E-4E010852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B31FB2D8-6A79-3D61-5B12-C9C90118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93" y="663341"/>
            <a:ext cx="8667463" cy="59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66AAB78-C645-90DA-4756-586BE3109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5" r="16247" b="-1"/>
          <a:stretch/>
        </p:blipFill>
        <p:spPr>
          <a:xfrm>
            <a:off x="20" y="10"/>
            <a:ext cx="7312860" cy="685799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7D006E4-8903-8B8E-EE5D-31263979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708260"/>
            <a:ext cx="2860276" cy="2743200"/>
          </a:xfrm>
        </p:spPr>
        <p:txBody>
          <a:bodyPr anchor="t">
            <a:normAutofit/>
          </a:bodyPr>
          <a:lstStyle/>
          <a:p>
            <a:r>
              <a:rPr lang="nl-NL" dirty="0"/>
              <a:t>Ons doel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A85D6-6820-F2B7-A5BC-6D99E204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79860"/>
            <a:ext cx="3274280" cy="2764644"/>
          </a:xfrm>
        </p:spPr>
        <p:txBody>
          <a:bodyPr>
            <a:normAutofit/>
          </a:bodyPr>
          <a:lstStyle/>
          <a:p>
            <a:r>
              <a:rPr lang="nl-NL" dirty="0"/>
              <a:t>Sts-kraan</a:t>
            </a:r>
          </a:p>
          <a:p>
            <a:r>
              <a:rPr lang="nl-NL" dirty="0"/>
              <a:t>Laden en lossen</a:t>
            </a:r>
          </a:p>
          <a:p>
            <a:r>
              <a:rPr lang="nl-NL" dirty="0"/>
              <a:t>Rijden</a:t>
            </a:r>
            <a:endParaRPr lang="nl-BE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74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CD317-643B-1E78-C685-7725E7DB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nl-NL" sz="4400"/>
              <a:t>Logger</a:t>
            </a:r>
            <a:endParaRPr lang="nl-BE" sz="44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F23F0A-3675-C8D8-8166-D0A91511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r>
              <a:rPr lang="nl-NL" dirty="0" err="1"/>
              <a:t>Errors</a:t>
            </a:r>
            <a:endParaRPr lang="nl-NL" dirty="0"/>
          </a:p>
          <a:p>
            <a:r>
              <a:rPr lang="nl-NL" dirty="0"/>
              <a:t>Actions</a:t>
            </a:r>
          </a:p>
          <a:p>
            <a:r>
              <a:rPr lang="nl-NL" dirty="0"/>
              <a:t>Speed</a:t>
            </a:r>
          </a:p>
          <a:p>
            <a:r>
              <a:rPr lang="nl-NL" dirty="0" err="1"/>
              <a:t>Position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5" name="Picture 4" descr="Een metalen dumbbell">
            <a:extLst>
              <a:ext uri="{FF2B5EF4-FFF2-40B4-BE49-F238E27FC236}">
                <a16:creationId xmlns:a16="http://schemas.microsoft.com/office/drawing/2014/main" id="{B0AF6384-862B-1372-7708-9236BDE8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3" r="635" b="1"/>
          <a:stretch/>
        </p:blipFill>
        <p:spPr>
          <a:xfrm>
            <a:off x="7950201" y="2675812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656694-E8B8-4DAB-A4FD-23655A1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631790" y="1836407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C26A52E-FD03-472C-B2A6-1828C63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56850" y="597142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F03B11F-7EA0-4DD0-B80D-8B0E6D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AB6432-E879-4FE7-87DD-5FEE9CC8818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4107D6F-7168-7E50-9C61-D9633D766711}"/>
              </a:ext>
            </a:extLst>
          </p:cNvPr>
          <p:cNvSpPr txBox="1"/>
          <p:nvPr/>
        </p:nvSpPr>
        <p:spPr>
          <a:xfrm>
            <a:off x="2438401" y="2921863"/>
            <a:ext cx="31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 </a:t>
            </a:r>
            <a:r>
              <a:rPr lang="nl-NL" dirty="0" err="1"/>
              <a:t>MongoDB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9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9A98C-2057-A8CE-AD52-71923300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Logger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930B6C-3EA0-225A-5067-9692A390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Sessielogs</a:t>
            </a:r>
          </a:p>
          <a:p>
            <a:r>
              <a:rPr lang="nl-NL" dirty="0" err="1"/>
              <a:t>Paginatie</a:t>
            </a:r>
            <a:endParaRPr lang="nl-NL" dirty="0"/>
          </a:p>
          <a:p>
            <a:r>
              <a:rPr lang="nl-NL" dirty="0"/>
              <a:t>Filter datum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8E8080F-5FAC-0534-6145-4AC822473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707238"/>
            <a:ext cx="7130734" cy="35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D529-E25E-8225-1BFD-3E1D7CE1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Views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5BE0343-693F-CF26-5547-5C250428F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2213" y="2630953"/>
            <a:ext cx="3783499" cy="224565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F3BD888-F78F-6D96-6C1F-CC4F9E4B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" y="2630954"/>
            <a:ext cx="3746412" cy="2245657"/>
          </a:xfrm>
          <a:prstGeom prst="rect">
            <a:avLst/>
          </a:prstGeom>
        </p:spPr>
      </p:pic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B4FC447-3AD5-A706-F131-C1A8A8E0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8" y="2630763"/>
            <a:ext cx="3754835" cy="22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1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B22D-601F-2122-39C1-FB2FC2E3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nl-NL"/>
              <a:t>Joystick</a:t>
            </a:r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3A07EE-553F-4982-9555-AFBF396C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1" y="1250462"/>
            <a:ext cx="4914899" cy="492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Arrows </a:t>
            </a:r>
          </a:p>
          <a:p>
            <a:pPr marL="0" indent="0">
              <a:buNone/>
            </a:pPr>
            <a:r>
              <a:rPr lang="en-US" dirty="0"/>
              <a:t>Lock and unlock</a:t>
            </a:r>
          </a:p>
          <a:p>
            <a:pPr marL="0" indent="0">
              <a:buNone/>
            </a:pPr>
            <a:r>
              <a:rPr lang="en-US" dirty="0"/>
              <a:t>Emergency Buttons</a:t>
            </a:r>
          </a:p>
          <a:p>
            <a:pPr marL="0" indent="0">
              <a:buNone/>
            </a:pPr>
            <a:r>
              <a:rPr lang="en-US" dirty="0"/>
              <a:t>Diagonal Movements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123483" y="1428760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1272861" y="3909396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26" name="Picture 2" descr="right arrow key on keyboard Cheap Sell - OFF 70%">
            <a:extLst>
              <a:ext uri="{FF2B5EF4-FFF2-40B4-BE49-F238E27FC236}">
                <a16:creationId xmlns:a16="http://schemas.microsoft.com/office/drawing/2014/main" id="{48506592-463B-B47D-460A-D041F6FA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9" y="3448538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A6ABA-6881-BA1A-0970-2004CD52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254827"/>
            <a:ext cx="4838700" cy="1370609"/>
          </a:xfrm>
        </p:spPr>
        <p:txBody>
          <a:bodyPr anchor="ctr">
            <a:normAutofit/>
          </a:bodyPr>
          <a:lstStyle/>
          <a:p>
            <a:r>
              <a:rPr lang="nl-NL" dirty="0"/>
              <a:t>Motorlogica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028013-BE82-6502-8884-789DE7CA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772362"/>
            <a:ext cx="4838701" cy="2801123"/>
          </a:xfrm>
        </p:spPr>
        <p:txBody>
          <a:bodyPr>
            <a:normAutofit/>
          </a:bodyPr>
          <a:lstStyle/>
          <a:p>
            <a:r>
              <a:rPr lang="nl-NL" dirty="0" err="1"/>
              <a:t>Hoist</a:t>
            </a:r>
            <a:endParaRPr lang="nl-NL" dirty="0"/>
          </a:p>
          <a:p>
            <a:r>
              <a:rPr lang="nl-NL" dirty="0"/>
              <a:t>Crane</a:t>
            </a:r>
          </a:p>
          <a:p>
            <a:r>
              <a:rPr lang="nl-NL" dirty="0" err="1"/>
              <a:t>Cabin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A75BFA0-CFD1-7FF8-97B2-E6CE6E71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1752457"/>
            <a:ext cx="4076700" cy="3353085"/>
          </a:xfrm>
          <a:prstGeom prst="rect">
            <a:avLst/>
          </a:pr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33DBE3-DD23-42C3-8133-949FBC7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B06A-AC5D-043E-1C58-5CEDBC40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352" y="618408"/>
            <a:ext cx="8991349" cy="1506381"/>
          </a:xfrm>
        </p:spPr>
        <p:txBody>
          <a:bodyPr>
            <a:normAutofit/>
          </a:bodyPr>
          <a:lstStyle/>
          <a:p>
            <a:r>
              <a:rPr lang="nl-NL" sz="4400"/>
              <a:t>Spreader</a:t>
            </a:r>
            <a:endParaRPr lang="nl-BE" sz="4400"/>
          </a:p>
        </p:txBody>
      </p:sp>
      <p:sp>
        <p:nvSpPr>
          <p:cNvPr id="3079" name="Content Placeholder 2">
            <a:extLst>
              <a:ext uri="{FF2B5EF4-FFF2-40B4-BE49-F238E27FC236}">
                <a16:creationId xmlns:a16="http://schemas.microsoft.com/office/drawing/2014/main" id="{9C13023D-524E-4C48-A34E-6B03DC40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3429000"/>
            <a:ext cx="4876800" cy="284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Lock/unlock</a:t>
            </a:r>
          </a:p>
          <a:p>
            <a:pPr marL="0" indent="0">
              <a:buNone/>
            </a:pPr>
            <a:r>
              <a:rPr lang="en-US" dirty="0"/>
              <a:t>Sensor</a:t>
            </a:r>
          </a:p>
          <a:p>
            <a:pPr marL="0" indent="0">
              <a:buNone/>
            </a:pPr>
            <a:r>
              <a:rPr lang="en-US" dirty="0"/>
              <a:t>Areas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BCC39E-A43D-2836-7692-D0ADB97546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2" y="3891987"/>
            <a:ext cx="3274280" cy="18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Slide Number Placeholder 5">
            <a:extLst>
              <a:ext uri="{FF2B5EF4-FFF2-40B4-BE49-F238E27FC236}">
                <a16:creationId xmlns:a16="http://schemas.microsoft.com/office/drawing/2014/main" id="{92A046F9-F581-4A07-AE81-92CEA9D1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98AC62-48F6-42A1-B6C2-913025A97D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96DFB-D4DE-0416-6038-40F83D28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nl-NL"/>
              <a:t>Emergency Button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93214B-24B8-E7A3-A8C2-991FC8F9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/>
          </a:bodyPr>
          <a:lstStyle/>
          <a:p>
            <a:r>
              <a:rPr lang="nl-NL" dirty="0"/>
              <a:t>Stopt alles</a:t>
            </a:r>
          </a:p>
          <a:p>
            <a:r>
              <a:rPr lang="nl-NL" dirty="0"/>
              <a:t>Geen </a:t>
            </a:r>
            <a:r>
              <a:rPr lang="nl-NL" dirty="0" err="1"/>
              <a:t>inputs</a:t>
            </a:r>
            <a:r>
              <a:rPr lang="nl-NL" dirty="0"/>
              <a:t> meer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28CF13-A82D-E29E-BC1C-09E9FA153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3" r="3" b="2124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  <a:noFill/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109FE0B-0AFC-4929-8515-CCE334CA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109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73</Words>
  <Application>Microsoft Office PowerPoint</Application>
  <PresentationFormat>Breedbeeld</PresentationFormat>
  <Paragraphs>51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Een STS-Kraan</vt:lpstr>
      <vt:lpstr>Ons doel</vt:lpstr>
      <vt:lpstr>Logger</vt:lpstr>
      <vt:lpstr>Logger</vt:lpstr>
      <vt:lpstr>Views</vt:lpstr>
      <vt:lpstr>Joystick</vt:lpstr>
      <vt:lpstr>Motorlogica</vt:lpstr>
      <vt:lpstr>Spreader</vt:lpstr>
      <vt:lpstr>Emergency Button</vt:lpstr>
      <vt:lpstr>Movements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 STS-Kraan</dc:title>
  <dc:creator>Vanhauwe Mathis</dc:creator>
  <cp:lastModifiedBy>Vanhauwe Mathis</cp:lastModifiedBy>
  <cp:revision>1</cp:revision>
  <dcterms:created xsi:type="dcterms:W3CDTF">2023-12-19T08:26:18Z</dcterms:created>
  <dcterms:modified xsi:type="dcterms:W3CDTF">2023-12-19T12:54:29Z</dcterms:modified>
</cp:coreProperties>
</file>