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0" r:id="rId4"/>
    <p:sldId id="265" r:id="rId5"/>
    <p:sldId id="261" r:id="rId6"/>
    <p:sldId id="271" r:id="rId7"/>
    <p:sldId id="262" r:id="rId8"/>
    <p:sldId id="263" r:id="rId9"/>
    <p:sldId id="270" r:id="rId10"/>
    <p:sldId id="268" r:id="rId11"/>
    <p:sldId id="269" r:id="rId12"/>
    <p:sldId id="267" r:id="rId1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4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5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6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4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6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4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1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1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4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2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6014" y="2057400"/>
            <a:ext cx="3650786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zwart-wit patroon">
            <a:extLst>
              <a:ext uri="{FF2B5EF4-FFF2-40B4-BE49-F238E27FC236}">
                <a16:creationId xmlns:a16="http://schemas.microsoft.com/office/drawing/2014/main" id="{73EF5B74-8902-2DF6-C082-62CD45446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92" r="11642" b="1"/>
          <a:stretch/>
        </p:blipFill>
        <p:spPr>
          <a:xfrm>
            <a:off x="4876800" y="-2"/>
            <a:ext cx="7315200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0" y="2057400"/>
            <a:ext cx="32385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FCB7F7-FD3A-46B0-B4C6-5EC147B44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104" y="2502489"/>
            <a:ext cx="3020049" cy="1853023"/>
          </a:xfrm>
        </p:spPr>
        <p:txBody>
          <a:bodyPr anchor="ctr">
            <a:normAutofit/>
          </a:bodyPr>
          <a:lstStyle/>
          <a:p>
            <a:r>
              <a:rPr lang="nl-NL" sz="3200" dirty="0"/>
              <a:t>Een STS-Kraan</a:t>
            </a:r>
            <a:endParaRPr lang="nl-BE" sz="32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21FDB4-982C-27E3-8085-021055D4D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3455" y="2527656"/>
            <a:ext cx="2289028" cy="1792675"/>
          </a:xfrm>
        </p:spPr>
        <p:txBody>
          <a:bodyPr anchor="ctr">
            <a:normAutofit/>
          </a:bodyPr>
          <a:lstStyle/>
          <a:p>
            <a:r>
              <a:rPr lang="nl-NL" sz="1600" dirty="0"/>
              <a:t>Team </a:t>
            </a:r>
            <a:r>
              <a:rPr lang="nl-NL" sz="1600" dirty="0" err="1"/>
              <a:t>ELEPhants</a:t>
            </a:r>
            <a:endParaRPr lang="nl-NL" sz="1600" dirty="0"/>
          </a:p>
          <a:p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152939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96DFB-D4DE-0416-6038-40F83D28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94639"/>
            <a:ext cx="4878727" cy="1075123"/>
          </a:xfrm>
        </p:spPr>
        <p:txBody>
          <a:bodyPr>
            <a:normAutofit/>
          </a:bodyPr>
          <a:lstStyle/>
          <a:p>
            <a:r>
              <a:rPr lang="nl-NL"/>
              <a:t>Emergency Button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93214B-24B8-E7A3-A8C2-991FC8F9D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530" y="685800"/>
            <a:ext cx="3768347" cy="5508859"/>
          </a:xfrm>
        </p:spPr>
        <p:txBody>
          <a:bodyPr>
            <a:normAutofit/>
          </a:bodyPr>
          <a:lstStyle/>
          <a:p>
            <a:r>
              <a:rPr lang="nl-NL" dirty="0"/>
              <a:t>Stopt alles</a:t>
            </a:r>
          </a:p>
          <a:p>
            <a:r>
              <a:rPr lang="nl-NL" dirty="0"/>
              <a:t>Geen </a:t>
            </a:r>
            <a:r>
              <a:rPr lang="nl-NL" dirty="0" err="1"/>
              <a:t>inputs</a:t>
            </a:r>
            <a:r>
              <a:rPr lang="nl-NL" dirty="0"/>
              <a:t> meer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128CF13-A82D-E29E-BC1C-09E9FA153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83" r="3" b="21245"/>
          <a:stretch/>
        </p:blipFill>
        <p:spPr>
          <a:xfrm>
            <a:off x="1" y="2064470"/>
            <a:ext cx="6477000" cy="3416960"/>
          </a:xfrm>
          <a:prstGeom prst="rect">
            <a:avLst/>
          </a:prstGeom>
          <a:noFill/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109FE0B-0AFC-4929-8515-CCE334CA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7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1658F-0703-E9F0-DAF4-331F36820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03798"/>
            <a:ext cx="5678827" cy="1244765"/>
          </a:xfrm>
        </p:spPr>
        <p:txBody>
          <a:bodyPr>
            <a:normAutofit/>
          </a:bodyPr>
          <a:lstStyle/>
          <a:p>
            <a:r>
              <a:rPr lang="nl-NL" dirty="0" err="1"/>
              <a:t>Movements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35E107-CEA3-03EA-662B-A3DD585C5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0" y="685800"/>
            <a:ext cx="3274280" cy="5508859"/>
          </a:xfrm>
        </p:spPr>
        <p:txBody>
          <a:bodyPr>
            <a:normAutofit/>
          </a:bodyPr>
          <a:lstStyle/>
          <a:p>
            <a:r>
              <a:rPr lang="nl-NL" dirty="0" err="1"/>
              <a:t>Hoist</a:t>
            </a:r>
            <a:endParaRPr lang="nl-NL" dirty="0"/>
          </a:p>
          <a:p>
            <a:r>
              <a:rPr lang="nl-NL" dirty="0" err="1"/>
              <a:t>Cabin</a:t>
            </a:r>
            <a:r>
              <a:rPr lang="nl-NL" dirty="0"/>
              <a:t> </a:t>
            </a:r>
          </a:p>
          <a:p>
            <a:r>
              <a:rPr lang="nl-NL" dirty="0"/>
              <a:t>Crane</a:t>
            </a:r>
          </a:p>
          <a:p>
            <a:r>
              <a:rPr lang="nl-NL" dirty="0" err="1"/>
              <a:t>Clockwise</a:t>
            </a:r>
            <a:r>
              <a:rPr lang="nl-NL" dirty="0"/>
              <a:t>/Anti-</a:t>
            </a:r>
            <a:r>
              <a:rPr lang="nl-NL" dirty="0" err="1"/>
              <a:t>Clockwise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91B34AF-64CC-F4C0-5A5C-1B04763E5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" r="15180" b="-1"/>
          <a:stretch/>
        </p:blipFill>
        <p:spPr>
          <a:xfrm>
            <a:off x="20" y="2057400"/>
            <a:ext cx="7312859" cy="4800600"/>
          </a:xfrm>
          <a:prstGeom prst="rect">
            <a:avLst/>
          </a:prstGeom>
          <a:noFill/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109FE0B-0AFC-4929-8515-CCE334CA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2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3DF71-BE6E-E39F-4C6F-FFB59845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024" y="-257175"/>
            <a:ext cx="8915402" cy="1371600"/>
          </a:xfrm>
        </p:spPr>
        <p:txBody>
          <a:bodyPr/>
          <a:lstStyle/>
          <a:p>
            <a:pPr algn="ctr"/>
            <a:r>
              <a:rPr lang="nl-NL" dirty="0"/>
              <a:t>Demo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B0EE18-0390-F040-B25E-4E0108526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102" name="Picture 6" descr="image">
            <a:extLst>
              <a:ext uri="{FF2B5EF4-FFF2-40B4-BE49-F238E27FC236}">
                <a16:creationId xmlns:a16="http://schemas.microsoft.com/office/drawing/2014/main" id="{B31FB2D8-6A79-3D61-5B12-C9C90118F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993" y="663341"/>
            <a:ext cx="8667463" cy="594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24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F66AAB78-C645-90DA-4756-586BE3109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75" r="16247" b="-1"/>
          <a:stretch/>
        </p:blipFill>
        <p:spPr>
          <a:xfrm>
            <a:off x="20" y="10"/>
            <a:ext cx="7312860" cy="6857990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7D006E4-8903-8B8E-EE5D-31263979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0" y="708260"/>
            <a:ext cx="2860276" cy="2743200"/>
          </a:xfrm>
        </p:spPr>
        <p:txBody>
          <a:bodyPr anchor="t">
            <a:normAutofit/>
          </a:bodyPr>
          <a:lstStyle/>
          <a:p>
            <a:r>
              <a:rPr lang="nl-NL" dirty="0"/>
              <a:t>Ons doel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6A85D6-6820-F2B7-A5BC-6D99E2041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0" y="2079860"/>
            <a:ext cx="3274280" cy="2764644"/>
          </a:xfrm>
        </p:spPr>
        <p:txBody>
          <a:bodyPr>
            <a:normAutofit/>
          </a:bodyPr>
          <a:lstStyle/>
          <a:p>
            <a:r>
              <a:rPr lang="nl-NL" dirty="0"/>
              <a:t>Sts-kraan</a:t>
            </a:r>
          </a:p>
          <a:p>
            <a:r>
              <a:rPr lang="nl-NL" dirty="0"/>
              <a:t>Laden en lossen</a:t>
            </a:r>
          </a:p>
          <a:p>
            <a:r>
              <a:rPr lang="nl-NL" dirty="0"/>
              <a:t>Rijden</a:t>
            </a:r>
            <a:endParaRPr lang="nl-BE" dirty="0"/>
          </a:p>
        </p:txBody>
      </p:sp>
      <p:sp>
        <p:nvSpPr>
          <p:cNvPr id="13" name="Slide Number Placeholder 10">
            <a:extLst>
              <a:ext uri="{FF2B5EF4-FFF2-40B4-BE49-F238E27FC236}">
                <a16:creationId xmlns:a16="http://schemas.microsoft.com/office/drawing/2014/main" id="{1F03B11F-7EA0-4DD0-B80D-8B0E6DF7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AB6432-E879-4FE7-87DD-5FEE9CC8818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744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CD317-643B-1E78-C685-7725E7DB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40" y="618408"/>
            <a:ext cx="9457059" cy="1506381"/>
          </a:xfrm>
        </p:spPr>
        <p:txBody>
          <a:bodyPr>
            <a:normAutofit/>
          </a:bodyPr>
          <a:lstStyle/>
          <a:p>
            <a:r>
              <a:rPr lang="nl-NL" sz="4400"/>
              <a:t>Logger</a:t>
            </a:r>
            <a:endParaRPr lang="nl-BE" sz="44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F23F0A-3675-C8D8-8166-D0A91511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1" y="3429000"/>
            <a:ext cx="4876799" cy="2847702"/>
          </a:xfrm>
        </p:spPr>
        <p:txBody>
          <a:bodyPr>
            <a:normAutofit/>
          </a:bodyPr>
          <a:lstStyle/>
          <a:p>
            <a:r>
              <a:rPr lang="nl-NL" dirty="0" err="1"/>
              <a:t>Errors</a:t>
            </a:r>
            <a:endParaRPr lang="nl-NL" dirty="0"/>
          </a:p>
          <a:p>
            <a:r>
              <a:rPr lang="nl-NL" dirty="0"/>
              <a:t>Actions</a:t>
            </a:r>
          </a:p>
          <a:p>
            <a:r>
              <a:rPr lang="nl-NL" dirty="0"/>
              <a:t>Speed</a:t>
            </a:r>
          </a:p>
          <a:p>
            <a:r>
              <a:rPr lang="nl-NL" dirty="0" err="1"/>
              <a:t>Position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pic>
        <p:nvPicPr>
          <p:cNvPr id="5" name="Picture 4" descr="Een metalen dumbbell">
            <a:extLst>
              <a:ext uri="{FF2B5EF4-FFF2-40B4-BE49-F238E27FC236}">
                <a16:creationId xmlns:a16="http://schemas.microsoft.com/office/drawing/2014/main" id="{B0AF6384-862B-1372-7708-9236BDE8C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3" r="635" b="1"/>
          <a:stretch/>
        </p:blipFill>
        <p:spPr>
          <a:xfrm>
            <a:off x="7950201" y="2675812"/>
            <a:ext cx="4076701" cy="4114800"/>
          </a:xfrm>
          <a:prstGeom prst="rect">
            <a:avLst/>
          </a:prstGeom>
          <a:noFill/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C656694-E8B8-4DAB-A4FD-23655A1F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631790" y="1836407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2C26A52E-FD03-472C-B2A6-1828C634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556850" y="597142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</a:p>
        </p:txBody>
      </p:sp>
      <p:sp>
        <p:nvSpPr>
          <p:cNvPr id="13" name="Slide Number Placeholder 10">
            <a:extLst>
              <a:ext uri="{FF2B5EF4-FFF2-40B4-BE49-F238E27FC236}">
                <a16:creationId xmlns:a16="http://schemas.microsoft.com/office/drawing/2014/main" id="{1F03B11F-7EA0-4DD0-B80D-8B0E6DF7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8AB6432-E879-4FE7-87DD-5FEE9CC88187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C4107D6F-7168-7E50-9C61-D9633D766711}"/>
              </a:ext>
            </a:extLst>
          </p:cNvPr>
          <p:cNvSpPr txBox="1"/>
          <p:nvPr/>
        </p:nvSpPr>
        <p:spPr>
          <a:xfrm>
            <a:off x="2438401" y="2921863"/>
            <a:ext cx="318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 </a:t>
            </a:r>
            <a:r>
              <a:rPr lang="nl-NL" dirty="0" err="1"/>
              <a:t>MongoDB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091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9A98C-2057-A8CE-AD52-71923300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/>
              <a:t>Logger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930B6C-3EA0-225A-5067-9692A3906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Sessielogs</a:t>
            </a:r>
          </a:p>
          <a:p>
            <a:r>
              <a:rPr lang="nl-NL" dirty="0" err="1"/>
              <a:t>Paginatie</a:t>
            </a:r>
            <a:endParaRPr lang="nl-NL" dirty="0"/>
          </a:p>
          <a:p>
            <a:r>
              <a:rPr lang="nl-NL" dirty="0"/>
              <a:t>Filter datum</a:t>
            </a:r>
          </a:p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8E8080F-5FAC-0534-6145-4AC822473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2707238"/>
            <a:ext cx="7130734" cy="354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5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ED529-E25E-8225-1BFD-3E1D7CE1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Views</a:t>
            </a:r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5BE0343-693F-CF26-5547-5C250428F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2213" y="2630953"/>
            <a:ext cx="3783499" cy="2245657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2F3BD888-F78F-6D96-6C1F-CC4F9E4B0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3" y="2630954"/>
            <a:ext cx="3746412" cy="2245657"/>
          </a:xfrm>
          <a:prstGeom prst="rect">
            <a:avLst/>
          </a:prstGeom>
        </p:spPr>
      </p:pic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8B4FC447-3AD5-A706-F131-C1A8A8E0E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88" y="2630763"/>
            <a:ext cx="3754835" cy="224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01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73699-4A4E-40D3-3D89-646378E5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Visualisation</a:t>
            </a:r>
            <a:r>
              <a:rPr lang="nl-NL" dirty="0"/>
              <a:t> Joystick</a:t>
            </a:r>
            <a:endParaRPr lang="nl-BE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8D5C9198-8404-2D28-9C7B-9918E3D93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7837" y="2476500"/>
            <a:ext cx="952500" cy="9525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E1D12A6-BA75-BE9D-0459-0FC56CE9D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0" y="2476500"/>
            <a:ext cx="952500" cy="9525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C46F31B-9CCF-0B3A-2621-851EE1486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700" y="2476500"/>
            <a:ext cx="952500" cy="9525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EA65D13-AA30-4280-20E2-F0083B34D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9163" y="2476500"/>
            <a:ext cx="952500" cy="95250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379A960-39FC-CF13-A7B7-0A122218C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5476875"/>
            <a:ext cx="476250" cy="47625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245B0F85-91BB-22AF-4434-D73820C6F4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4788" y="5257800"/>
            <a:ext cx="714375" cy="714375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8B681680-9320-846F-87B2-3AA9AD91A0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5338" y="5091113"/>
            <a:ext cx="476250" cy="47625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25C161F2-F451-55F1-E66D-4653DAA844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3062" y="5076826"/>
            <a:ext cx="476250" cy="476250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FCAB5A0C-DC6E-6DBF-A644-3EAC9C3B86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9200" y="4686300"/>
            <a:ext cx="476250" cy="47625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6BD53167-C39B-B0A8-DA1B-2880FE23B3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96226" y="4386263"/>
            <a:ext cx="642937" cy="642937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53D05DEA-CD4E-E1CF-0F9E-583EE934FE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57725" y="5495925"/>
            <a:ext cx="476250" cy="476250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4817578B-4524-5A27-E682-DE8E73B7336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00675" y="5457825"/>
            <a:ext cx="476250" cy="476250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1C3C639D-DDB6-4031-5190-C11BD614A4A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57725" y="4726781"/>
            <a:ext cx="476250" cy="476250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A2E98415-D9F6-B28F-44F5-CEB68B1B3DE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10199" y="4726781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9B22D-601F-2122-39C1-FB2FC2E3C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2057400"/>
            <a:ext cx="2630854" cy="2647462"/>
          </a:xfrm>
        </p:spPr>
        <p:txBody>
          <a:bodyPr anchor="t">
            <a:normAutofit/>
          </a:bodyPr>
          <a:lstStyle/>
          <a:p>
            <a:r>
              <a:rPr lang="nl-NL"/>
              <a:t>Joystick</a:t>
            </a:r>
            <a:endParaRPr lang="nl-B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3A07EE-553F-4982-9555-AFBF396C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1" y="1250462"/>
            <a:ext cx="4914899" cy="4921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Arrows </a:t>
            </a:r>
          </a:p>
          <a:p>
            <a:pPr marL="0" indent="0">
              <a:buNone/>
            </a:pPr>
            <a:r>
              <a:rPr lang="en-US" dirty="0"/>
              <a:t>Lock and unlock</a:t>
            </a:r>
          </a:p>
          <a:p>
            <a:pPr marL="0" indent="0">
              <a:buNone/>
            </a:pPr>
            <a:r>
              <a:rPr lang="en-US" dirty="0"/>
              <a:t>Emergency Buttons</a:t>
            </a:r>
          </a:p>
          <a:p>
            <a:pPr marL="0" indent="0">
              <a:buNone/>
            </a:pPr>
            <a:r>
              <a:rPr lang="en-US" dirty="0"/>
              <a:t>Diagonal Movements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22F1CF70-07E6-4B36-8284-8ADE5039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2123483" y="1428760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24D7EDF6-6DA1-4F25-84E4-C9A5F6F9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1272861" y="3909396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00EA9EC1-B4C0-4B8E-A0C5-32E12DF9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026" name="Picture 2" descr="right arrow key on keyboard Cheap Sell - OFF 70%">
            <a:extLst>
              <a:ext uri="{FF2B5EF4-FFF2-40B4-BE49-F238E27FC236}">
                <a16:creationId xmlns:a16="http://schemas.microsoft.com/office/drawing/2014/main" id="{48506592-463B-B47D-460A-D041F6FA4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49" y="3448538"/>
            <a:ext cx="27527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96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EA6ABA-6881-BA1A-0970-2004CD52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1254827"/>
            <a:ext cx="4838700" cy="1370609"/>
          </a:xfrm>
        </p:spPr>
        <p:txBody>
          <a:bodyPr anchor="ctr">
            <a:normAutofit/>
          </a:bodyPr>
          <a:lstStyle/>
          <a:p>
            <a:r>
              <a:rPr lang="nl-NL" dirty="0"/>
              <a:t>Motorlogica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028013-BE82-6502-8884-789DE7CA3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2772362"/>
            <a:ext cx="4838701" cy="2801123"/>
          </a:xfrm>
        </p:spPr>
        <p:txBody>
          <a:bodyPr>
            <a:normAutofit/>
          </a:bodyPr>
          <a:lstStyle/>
          <a:p>
            <a:r>
              <a:rPr lang="nl-NL" dirty="0" err="1"/>
              <a:t>Hoist</a:t>
            </a:r>
            <a:endParaRPr lang="nl-NL" dirty="0"/>
          </a:p>
          <a:p>
            <a:r>
              <a:rPr lang="nl-NL" dirty="0"/>
              <a:t>Crane</a:t>
            </a:r>
          </a:p>
          <a:p>
            <a:r>
              <a:rPr lang="nl-NL" dirty="0" err="1"/>
              <a:t>Cabin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A75BFA0-CFD1-7FF8-97B2-E6CE6E712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1" y="1752457"/>
            <a:ext cx="4076700" cy="3353085"/>
          </a:xfrm>
          <a:prstGeom prst="rect">
            <a:avLst/>
          </a:prstGeom>
          <a:noFill/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433DBE3-DD23-42C3-8133-949FBC7A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7B06A-AC5D-043E-1C58-5CEDBC40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352" y="618408"/>
            <a:ext cx="8991349" cy="1506381"/>
          </a:xfrm>
        </p:spPr>
        <p:txBody>
          <a:bodyPr>
            <a:normAutofit/>
          </a:bodyPr>
          <a:lstStyle/>
          <a:p>
            <a:r>
              <a:rPr lang="nl-NL" sz="4400"/>
              <a:t>Spreader</a:t>
            </a:r>
            <a:endParaRPr lang="nl-BE" sz="4400"/>
          </a:p>
        </p:txBody>
      </p:sp>
      <p:sp>
        <p:nvSpPr>
          <p:cNvPr id="3079" name="Content Placeholder 2">
            <a:extLst>
              <a:ext uri="{FF2B5EF4-FFF2-40B4-BE49-F238E27FC236}">
                <a16:creationId xmlns:a16="http://schemas.microsoft.com/office/drawing/2014/main" id="{9C13023D-524E-4C48-A34E-6B03DC409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1" y="3429000"/>
            <a:ext cx="4876800" cy="2847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Lock/unlock</a:t>
            </a:r>
          </a:p>
          <a:p>
            <a:pPr marL="0" indent="0">
              <a:buNone/>
            </a:pPr>
            <a:r>
              <a:rPr lang="en-US" dirty="0"/>
              <a:t>Sensor</a:t>
            </a:r>
          </a:p>
          <a:p>
            <a:pPr marL="0" indent="0">
              <a:buNone/>
            </a:pPr>
            <a:r>
              <a:rPr lang="en-US" dirty="0"/>
              <a:t>Areas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EBCC39E-A43D-2836-7692-D0ADB97546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5302" y="3891987"/>
            <a:ext cx="3274280" cy="181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Slide Number Placeholder 5">
            <a:extLst>
              <a:ext uri="{FF2B5EF4-FFF2-40B4-BE49-F238E27FC236}">
                <a16:creationId xmlns:a16="http://schemas.microsoft.com/office/drawing/2014/main" id="{92A046F9-F581-4A07-AE81-92CEA9D1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598AC62-48F6-42A1-B6C2-913025A97D5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59985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98BD47F4DFE840B1C1A6942276D186" ma:contentTypeVersion="12" ma:contentTypeDescription="Een nieuw document maken." ma:contentTypeScope="" ma:versionID="f925f01f69bef10166099d988e526900">
  <xsd:schema xmlns:xsd="http://www.w3.org/2001/XMLSchema" xmlns:xs="http://www.w3.org/2001/XMLSchema" xmlns:p="http://schemas.microsoft.com/office/2006/metadata/properties" xmlns:ns2="40c73ae2-60fe-452d-8907-24ca961ddeee" xmlns:ns3="011db718-4352-45ce-a9ed-5f25d2028e58" targetNamespace="http://schemas.microsoft.com/office/2006/metadata/properties" ma:root="true" ma:fieldsID="5adff9cc1f91228aeba9e7d8e65f8970" ns2:_="" ns3:_="">
    <xsd:import namespace="40c73ae2-60fe-452d-8907-24ca961ddeee"/>
    <xsd:import namespace="011db718-4352-45ce-a9ed-5f25d2028e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c73ae2-60fe-452d-8907-24ca961dde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Afbeeldingtags" ma:readOnly="false" ma:fieldId="{5cf76f15-5ced-4ddc-b409-7134ff3c332f}" ma:taxonomyMulti="true" ma:sspId="d5477cde-f098-4d32-ba13-c78038edde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1db718-4352-45ce-a9ed-5f25d2028e58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1473d11-ae26-47b2-b50b-5dea7d6ca6b8}" ma:internalName="TaxCatchAll" ma:showField="CatchAllData" ma:web="011db718-4352-45ce-a9ed-5f25d2028e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B13697-3B6C-42D7-8609-3E6314BFD09A}"/>
</file>

<file path=customXml/itemProps2.xml><?xml version="1.0" encoding="utf-8"?>
<ds:datastoreItem xmlns:ds="http://schemas.openxmlformats.org/officeDocument/2006/customXml" ds:itemID="{CAAAFFE0-B356-45C8-AB8A-3F65CF30584F}"/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71</Words>
  <Application>Microsoft Office PowerPoint</Application>
  <PresentationFormat>Breedbeeld</PresentationFormat>
  <Paragraphs>50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Avenir Next LT Pro Light</vt:lpstr>
      <vt:lpstr>EncaseVTI</vt:lpstr>
      <vt:lpstr>Een STS-Kraan</vt:lpstr>
      <vt:lpstr>Ons doel</vt:lpstr>
      <vt:lpstr>Logger</vt:lpstr>
      <vt:lpstr>Logger</vt:lpstr>
      <vt:lpstr>Views</vt:lpstr>
      <vt:lpstr>Visualisation Joystick</vt:lpstr>
      <vt:lpstr>Joystick</vt:lpstr>
      <vt:lpstr>Motorlogica</vt:lpstr>
      <vt:lpstr>Spreader</vt:lpstr>
      <vt:lpstr>Emergency Button</vt:lpstr>
      <vt:lpstr>Movements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Een STS-Kraan</dc:title>
  <dc:creator>Vanhauwe Mathis</dc:creator>
  <cp:lastModifiedBy>Vanhauwe Mathis</cp:lastModifiedBy>
  <cp:revision>2</cp:revision>
  <dcterms:created xsi:type="dcterms:W3CDTF">2023-12-19T08:26:18Z</dcterms:created>
  <dcterms:modified xsi:type="dcterms:W3CDTF">2023-12-20T09:06:02Z</dcterms:modified>
</cp:coreProperties>
</file>