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3/21/15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21E9FD-CD1C-4E2F-AD1F-28A7286B1AC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3/21/15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461BA8-8E65-4F04-9B4A-074D3D7B661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Git and GitHub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General Assembly – Data Science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Navigating a GitHub repo (1 of 2)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 repo: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github.com/justmarkham/DAT4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Account name, repo name, description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Folder structure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Viewing files: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Rendered view (with syntax highlighting)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Raw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README.md: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Describes a repo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Automatically displayed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Written in Markdown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Navigating a GitHub repo (2 of 2)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Commits: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One or more changes to one or more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Revision highlighting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Commit comments are required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Most recent commit comment shown by filename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Profile page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Creating a repo on GitHub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“Create New” (plus sign):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Define name, description, public or private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Initialize with README (if you’re going to clone)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Nothing has happened to your local computer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was done on GitHub, but GitHub used Git to add the README.md file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Basic Markdown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52388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Easy-to-read, easy-to-write markup language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Usually (always?) rendered as 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Many implementations (aka “flavors”)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Let’s edit README.md using GitHub!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Common syntax: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## Header size 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*italics* and **bold**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[link to GitHub](https://github.com)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* bullet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`inline code` and ```code blocks```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Valid HTML can also be used within Markdown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III. Using Git with GitHub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 installation and setup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Installation: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tiny.cc/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installgit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 Git Bash (Windows) or Terminal (Mac/Linux):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config --global user.name “YOUR FULL NAME”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config --global user.email “YOUR EMAIL”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the same email address you used with your GitHub account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Generate SSH keys (optional):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tiny.cc/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gitssh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More secure that HTTPS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Only necessary if HTTPS doesn’t work for you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Preview of what you’re about to do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Copy your new GitHub repo to your computer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Make some file changes locally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Save those changes locally (“commit” them)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Update your GitHub repo with those changes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Cloning a GitHub repo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Cloning = copying to your local computer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Like copying your Dropbox files to a new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First, change your working directory to where you want the repo you created to be stored: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cd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Then, clone the repo: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clone &lt;URL&gt;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Get HTTPS or SSH URL from GitHub (ends in .git)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Clones to a subdirectory of the working directory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visual feedback when you type your password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Navigate to the repo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cd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then list the files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ls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Checking your remotes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“remote alias” is a reference to a repo not on your local computer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Like a connection to your Dropbox account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View remotes: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remote -v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origin” remote was set up by “git clone”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Note: Remotes are repo-specific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Making changes, checking your status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Making changes: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Modify README.md in any text editor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new file: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touch &lt;filename&gt;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your status: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File statuses (possibly color-coded):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Untracked (red)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Tracked and modified (red)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Staged for committing (green)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Committed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romanU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Calibri"/>
              <a:buAutoNum type="romanU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Exploring GitHub</a:t>
            </a:r>
            <a:endParaRPr/>
          </a:p>
          <a:p>
            <a:pPr>
              <a:lnSpc>
                <a:spcPct val="100000"/>
              </a:lnSpc>
              <a:buFont typeface="Calibri"/>
              <a:buAutoNum type="romanU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Git with GitHub</a:t>
            </a:r>
            <a:endParaRPr/>
          </a:p>
          <a:p>
            <a:pPr>
              <a:lnSpc>
                <a:spcPct val="100000"/>
              </a:lnSpc>
              <a:buFont typeface="Calibri"/>
              <a:buAutoNum type="romanU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Bonus Content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Committing changes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 changes for committing: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a single file: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add &lt;filename&gt;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all “red” files: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add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your status: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Red files have turned green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Commit changes: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commit -m “message about commit”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your status again!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the log: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log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Pushing to GitHub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Everything you’ve done to your cloned repo (so far) has been local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You’ve been working in the “master” branch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 committed changes to GitHub: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Like syncing local file changes to Dropbox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push &lt;remote&gt; &lt;branch&gt;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Often: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push origin master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Refresh your GitHub repo to check!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Quick recap of what you’ve done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Created a repo on GitHub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Cloned repo to your local computer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clone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Automatically sets up your “origin”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Made two file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Staged changes for committing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add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Committed changes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commit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Pushed changes to GitHub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push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Inspected along the way (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remote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status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log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Let’s do it again!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Modify or add a file, then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add 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then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commit -m “message”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push origin master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Refresh your GitHub repo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V. Bonus Content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Two ways to initialize Git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Initialize on GitHub: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repo on GitHub (with README)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Clone to your local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Initialize locally: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Initialize Git in existing local directory: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init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repo on GitHub (without README)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Add remote: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remote add origin &lt;URL&gt;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Deleting or moving a repo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Deleting a GitHub repo: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Settings, then Delete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Deleting a local repo: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Just delete the folder!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Moving a local repo: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Just move the folder!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Excluding files from a repo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“.gitignore” file in your repo: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touch .gitignore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Specify exclusions, one per line: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Single files: pip-log.txt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 files with a matching extension: *.pyc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Directories: env/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Templates: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github.com/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github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/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gitignore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Gists: lightweight repos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have access to Gist: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gist.github.com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one or more files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Supports cloning, forking, commenting, committing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public or secret (not private)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Useful for snippets, embedding, IPython nbviewer, etc.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Useful to learn next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Working with branches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Rolling back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Resolving merge conflicts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Fixing LF/CRLF issues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I. Introduction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Contributing on GitHub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Forking a repo on GitHub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is forking?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Copy a repo to your account (including history)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Does not stay in sync with the “upstream”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 it! </a:t>
            </a:r>
            <a:r>
              <a:rPr lang="en-US" sz="2800" u="sng">
                <a:solidFill>
                  <a:srgbClr val="0000ff"/>
                </a:solidFill>
                <a:latin typeface="Calibri"/>
              </a:rPr>
              <a:t>github.com/justmarkham/DAT4-students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Why fork?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You want to make modifications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You want to contribute to the upstream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Clone your fork: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clone &lt;your URL&gt;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Don’t clone inside your other local repo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GitHub flow for contributing</a:t>
            </a:r>
            <a:endParaRPr/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600200"/>
            <a:ext cx="7695720" cy="483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Contribute to DAT4-students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subdirectory in DAT4-students with your first name (lowercase):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mkdir &lt;name&gt;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 to that subdirectory: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cd &lt;name&gt;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file named “about.md”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Write something using Markdown (optional)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Using Git: add, commit, push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pull request: “I request that you pull changes from my repo into your repo”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GitHub flow for syncing a fork</a:t>
            </a:r>
            <a:endParaRPr/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295280"/>
            <a:ext cx="6171840" cy="47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Sync your “DAT4-students” fork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Files have been added to DAT4-students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Add an “upstream” remote (one-time operation):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remote add upstream &lt;Kevin’s URL&gt;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Check that it worked: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remote -v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Pull the changes from the upstream: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Like updating your local files from Dropbox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pull upstream master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Pull = fetch + merge (basically)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 the changes up to GitHub (optional):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git push origin master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Recipe for submitting homework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Navigate to DAT4-students (locally)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pull upstream master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Copy your homework file(s) to your folder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add 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add &lt;filename&gt;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status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commit -m “message”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git push origin master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GitHub pull request (from your fork)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Why learn version control?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Version control is useful when you write code, and data scientists write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Enables teams to easily collaborate on the same codebase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Enables you to contribute to open source projects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Attractive skill for employment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Git?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Version control system that allows you to track files and file changes in a repository (“repo”)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Primarily used by software developers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Most widely used version control system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Alternatives: Mercurial, Subversion, CVS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Runs from the command line (usually)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used alone or in a team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GitHub?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371600"/>
            <a:ext cx="82292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website, not a version control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Allows you to put your Git repos online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Largest code host in the world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Alternative: Bitbucket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Benefits of GitHub: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Backup of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Visual interface for navigating repos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Makes repo collaboration easy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GitHub is just Dropbox for Git”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Note: Git does not require GitHub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 can be challenging to learn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Designed (by programmers) for power and flexibility over simplicity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Hard to know if what you did was right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Hard to explore since most actions are “permanent” (in a sense) and can have serious consequences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We’ll focus on the most important 10% of Git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II. Exploring GitHub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GitHub setup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an account at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github.com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There’s nothing to install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GitHub for Windows” &amp; “GitHub for Mac” are GUI clients (alternatives to command line)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