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4116" r:id="rId3"/>
    <p:sldMasterId id="2147484119" r:id="rId4"/>
    <p:sldMasterId id="2147484133" r:id="rId5"/>
  </p:sldMasterIdLst>
  <p:notesMasterIdLst>
    <p:notesMasterId r:id="rId20"/>
  </p:notesMasterIdLst>
  <p:sldIdLst>
    <p:sldId id="885" r:id="rId6"/>
    <p:sldId id="340" r:id="rId7"/>
    <p:sldId id="886" r:id="rId8"/>
    <p:sldId id="887" r:id="rId9"/>
    <p:sldId id="888" r:id="rId10"/>
    <p:sldId id="889" r:id="rId11"/>
    <p:sldId id="890" r:id="rId12"/>
    <p:sldId id="891" r:id="rId13"/>
    <p:sldId id="892" r:id="rId14"/>
    <p:sldId id="893" r:id="rId15"/>
    <p:sldId id="894" r:id="rId16"/>
    <p:sldId id="895" r:id="rId17"/>
    <p:sldId id="896" r:id="rId18"/>
    <p:sldId id="897" r:id="rId19"/>
  </p:sldIdLst>
  <p:sldSz cx="9363075" cy="52578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328613" indent="128588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657225" indent="257175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985838" indent="385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316038" indent="512763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0" autoAdjust="0"/>
    <p:restoredTop sz="91655" autoAdjust="0"/>
  </p:normalViewPr>
  <p:slideViewPr>
    <p:cSldViewPr>
      <p:cViewPr>
        <p:scale>
          <a:sx n="110" d="100"/>
          <a:sy n="110" d="100"/>
        </p:scale>
        <p:origin x="-1144" y="-328"/>
      </p:cViewPr>
      <p:guideLst>
        <p:guide orient="horz" pos="1279"/>
        <p:guide orient="horz" pos="306"/>
        <p:guide orient="horz" pos="565"/>
        <p:guide orient="horz" pos="2193"/>
        <p:guide orient="horz" pos="1611"/>
        <p:guide pos="5607"/>
        <p:guide pos="290"/>
        <p:guide pos="1979"/>
        <p:guide pos="3781"/>
        <p:guide pos="2092"/>
        <p:guide pos="3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F479-4B50-F243-9713-1B12EC2B4BDB}" type="datetimeFigureOut">
              <a:rPr lang="en-US" smtClean="0"/>
              <a:t>5/25/15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6238" y="685800"/>
            <a:ext cx="610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B5B7-85EF-4E48-AC80-2380FACD9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2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4B5B7-85EF-4E48-AC80-2380FACD9C2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1395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6122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64468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92682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3677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65208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35850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46256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446526714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261961110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168048517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653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527136722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4100144329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914456231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656424339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50639213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 bwMode="auto">
          <a:xfrm flipH="1">
            <a:off x="454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 userDrawn="1"/>
        </p:nvCxnSpPr>
        <p:spPr bwMode="auto">
          <a:xfrm>
            <a:off x="3386138" y="2085975"/>
            <a:ext cx="5272087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 userDrawn="1"/>
        </p:nvCxnSpPr>
        <p:spPr bwMode="auto">
          <a:xfrm flipH="1">
            <a:off x="454025" y="36576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 userDrawn="1"/>
        </p:nvCxnSpPr>
        <p:spPr bwMode="auto">
          <a:xfrm flipH="1">
            <a:off x="3371850" y="3651250"/>
            <a:ext cx="52720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612" y="1491734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12" y="2158557"/>
            <a:ext cx="2688926" cy="120015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3386137" y="1494184"/>
            <a:ext cx="5257800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3386137" y="2161007"/>
            <a:ext cx="1219200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 i="1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/>
          </p:nvPr>
        </p:nvSpPr>
        <p:spPr>
          <a:xfrm>
            <a:off x="4853747" y="2161007"/>
            <a:ext cx="3790189" cy="1111856"/>
          </a:xfrm>
          <a:prstGeom prst="rect">
            <a:avLst/>
          </a:prstGeom>
        </p:spPr>
        <p:txBody>
          <a:bodyPr vert="horz" lIns="0" tIns="32914" rIns="65828" bIns="32914"/>
          <a:lstStyle>
            <a:lvl1pPr marL="225425" indent="-225425">
              <a:lnSpc>
                <a:spcPct val="100000"/>
              </a:lnSpc>
              <a:buSzPct val="100000"/>
              <a:buFont typeface="+mj-lt"/>
              <a:buAutoNum type="arabicPeriod"/>
              <a:defRPr sz="14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5"/>
          </p:nvPr>
        </p:nvSpPr>
        <p:spPr>
          <a:xfrm>
            <a:off x="468612" y="3070370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68612" y="3737193"/>
            <a:ext cx="2688926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8"/>
          </p:nvPr>
        </p:nvSpPr>
        <p:spPr>
          <a:xfrm>
            <a:off x="3386137" y="2933700"/>
            <a:ext cx="5257800" cy="61988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/>
          </p:nvPr>
        </p:nvSpPr>
        <p:spPr>
          <a:xfrm>
            <a:off x="3386137" y="3730063"/>
            <a:ext cx="5257800" cy="1406307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23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C701D-38C3-2B44-A4BF-009E7CC0FE0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964076536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 bwMode="auto">
          <a:xfrm flipH="1">
            <a:off x="6169025" y="2082800"/>
            <a:ext cx="2703513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476250" y="2082800"/>
            <a:ext cx="5500688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3611" y="1498728"/>
            <a:ext cx="2688926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3611" y="2156844"/>
            <a:ext cx="2688926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2"/>
          </p:nvPr>
        </p:nvSpPr>
        <p:spPr>
          <a:xfrm>
            <a:off x="476249" y="1498728"/>
            <a:ext cx="5500688" cy="490347"/>
          </a:xfrm>
          <a:prstGeom prst="rect">
            <a:avLst/>
          </a:prstGeom>
        </p:spPr>
        <p:txBody>
          <a:bodyPr vert="horz" lIns="0" tIns="32914" rIns="65828" bIns="32914" anchor="b"/>
          <a:lstStyle>
            <a:lvl1pPr marL="0" indent="0">
              <a:buNone/>
              <a:defRPr sz="1400" b="1" cap="all">
                <a:latin typeface="+mj-lt"/>
              </a:defRPr>
            </a:lvl1pPr>
            <a:lvl2pPr marL="329138" indent="0">
              <a:buNone/>
              <a:defRPr sz="1400" b="1"/>
            </a:lvl2pPr>
            <a:lvl3pPr marL="658277" indent="0">
              <a:buNone/>
              <a:defRPr sz="1300" b="1"/>
            </a:lvl3pPr>
            <a:lvl4pPr marL="987415" indent="0">
              <a:buNone/>
              <a:defRPr sz="1200" b="1"/>
            </a:lvl4pPr>
            <a:lvl5pPr marL="1316553" indent="0">
              <a:buNone/>
              <a:defRPr sz="1200" b="1"/>
            </a:lvl5pPr>
            <a:lvl6pPr marL="1645691" indent="0">
              <a:buNone/>
              <a:defRPr sz="1200" b="1"/>
            </a:lvl6pPr>
            <a:lvl7pPr marL="1974830" indent="0">
              <a:buNone/>
              <a:defRPr sz="1200" b="1"/>
            </a:lvl7pPr>
            <a:lvl8pPr marL="2303968" indent="0">
              <a:buNone/>
              <a:defRPr sz="1200" b="1"/>
            </a:lvl8pPr>
            <a:lvl9pPr marL="2633106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6"/>
          </p:nvPr>
        </p:nvSpPr>
        <p:spPr>
          <a:xfrm>
            <a:off x="476249" y="2156844"/>
            <a:ext cx="5500688" cy="2834256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defRPr sz="1700"/>
            </a:lvl4pPr>
            <a:lvl5pPr>
              <a:defRPr sz="17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571512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8E8F9-447F-654D-803B-9DEE29FFF51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4187767365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611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6400" y="1226439"/>
            <a:ext cx="4158065" cy="3470148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62ABD-C146-AE4A-B90F-9D71F19074ED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2091689489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Box 1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61AC2-C84F-D04B-81D7-7DCA9165AC66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144096684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2624138" y="1333500"/>
            <a:ext cx="3733800" cy="3505200"/>
          </a:xfrm>
          <a:prstGeom prst="rect">
            <a:avLst/>
          </a:prstGeom>
        </p:spPr>
        <p:txBody>
          <a:bodyPr vert="horz"/>
          <a:lstStyle/>
          <a:p>
            <a:pPr lvl="0"/>
            <a:endParaRPr lang="en-US" noProof="0">
              <a:sym typeface="News706 BT" charset="0"/>
            </a:endParaRPr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40B09-2C87-A043-B6A7-0D31B4E08743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03311682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2" y="1066788"/>
            <a:ext cx="49243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82" y="2072196"/>
            <a:ext cx="5748356" cy="1343025"/>
          </a:xfrm>
          <a:prstGeom prst="rect">
            <a:avLst/>
          </a:prstGeom>
        </p:spPr>
        <p:txBody>
          <a:bodyPr vert="horz" lIns="0" tIns="32914" rIns="65828" bIns="32914"/>
          <a:lstStyle>
            <a:lvl1pPr marL="174625" indent="-174625" algn="l">
              <a:buSzPct val="69000"/>
              <a:buFont typeface="Lucida Grande"/>
              <a:buChar char="‣"/>
              <a:defRPr baseline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6205537" y="2095500"/>
            <a:ext cx="2743200" cy="27432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C055-FFE5-AD49-B3A5-A897741439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9757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04C70-ACA5-F34F-A1DA-C6016D40A005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196257027"/>
      </p:ext>
    </p:extLst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79438"/>
            <a:ext cx="20383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6" y="1144089"/>
            <a:ext cx="8469243" cy="1126998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70000"/>
              </a:lnSpc>
              <a:defRPr sz="11500" b="1" cap="all" spc="-200">
                <a:latin typeface="PFDinTextCompPro-Bold"/>
                <a:cs typeface="PFDinTextCompPro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455" y="4118670"/>
            <a:ext cx="6553695" cy="609600"/>
          </a:xfrm>
          <a:prstGeom prst="rect">
            <a:avLst/>
          </a:prstGeom>
        </p:spPr>
        <p:txBody>
          <a:bodyPr vert="horz" lIns="65828" tIns="32914" rIns="65828" bIns="32914"/>
          <a:lstStyle>
            <a:lvl1pPr marL="0" indent="0" algn="l">
              <a:buNone/>
              <a:defRPr lang="en-US" sz="2800" u="none" baseline="0" smtClean="0"/>
            </a:lvl1pPr>
            <a:lvl2pPr marL="329138" indent="0" algn="ctr">
              <a:buNone/>
              <a:defRPr/>
            </a:lvl2pPr>
            <a:lvl3pPr marL="658277" indent="0" algn="ctr">
              <a:buNone/>
              <a:defRPr/>
            </a:lvl3pPr>
            <a:lvl4pPr marL="987415" indent="0" algn="ctr">
              <a:buNone/>
              <a:defRPr/>
            </a:lvl4pPr>
            <a:lvl5pPr marL="1316553" indent="0" algn="ctr">
              <a:buNone/>
              <a:defRPr/>
            </a:lvl5pPr>
            <a:lvl6pPr marL="1645691" indent="0" algn="ctr">
              <a:buNone/>
              <a:defRPr/>
            </a:lvl6pPr>
            <a:lvl7pPr marL="1974830" indent="0" algn="ctr">
              <a:buNone/>
              <a:defRPr/>
            </a:lvl7pPr>
            <a:lvl8pPr marL="2303968" indent="0" algn="ctr">
              <a:buNone/>
              <a:defRPr/>
            </a:lvl8pPr>
            <a:lvl9pPr marL="2633106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8609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8" y="1115943"/>
            <a:ext cx="8425853" cy="2579757"/>
          </a:xfrm>
          <a:prstGeom prst="rect">
            <a:avLst/>
          </a:prstGeom>
        </p:spPr>
        <p:txBody>
          <a:bodyPr vert="horz" lIns="65828" tIns="32914" rIns="65828" bIns="32914"/>
          <a:lstStyle>
            <a:lvl1pPr>
              <a:lnSpc>
                <a:spcPct val="70000"/>
              </a:lnSpc>
              <a:defRPr sz="8800" b="1" cap="all" spc="-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11" y="3314700"/>
            <a:ext cx="8425853" cy="1793748"/>
          </a:xfrm>
          <a:prstGeom prst="rect">
            <a:avLst/>
          </a:prstGeom>
        </p:spPr>
        <p:txBody>
          <a:bodyPr vert="horz" lIns="65828" tIns="32914" rIns="65828" bIns="32914" anchor="b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371266" y="495300"/>
            <a:ext cx="6400800" cy="304800"/>
          </a:xfrm>
          <a:prstGeom prst="rect">
            <a:avLst/>
          </a:prstGeom>
        </p:spPr>
        <p:txBody>
          <a:bodyPr vert="horz"/>
          <a:lstStyle>
            <a:lvl1pPr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62938" y="458788"/>
            <a:ext cx="641350" cy="341312"/>
          </a:xfrm>
          <a:prstGeom prst="rect">
            <a:avLst/>
          </a:prstGeom>
        </p:spPr>
        <p:txBody>
          <a:bodyPr rIns="0"/>
          <a:lstStyle>
            <a:lvl1pPr algn="r">
              <a:defRPr sz="23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7D2F14C5-AF8B-6B42-A67C-58A084EA75B8}" type="slidenum">
              <a:rPr lang="en-US">
                <a:solidFill>
                  <a:srgbClr val="FFFFFF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36455207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54025" y="2066446"/>
            <a:ext cx="8418512" cy="300085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Font typeface="Arial"/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Box 1"/>
          <p:cNvSpPr txBox="1"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4588A-CBAF-924B-A77D-DE72B91A92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46501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85737" y="190500"/>
            <a:ext cx="8991600" cy="4876800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981" y="1066788"/>
            <a:ext cx="8429555" cy="1126998"/>
          </a:xfrm>
          <a:prstGeom prst="rect">
            <a:avLst/>
          </a:prstGeom>
        </p:spPr>
        <p:txBody>
          <a:bodyPr vert="horz" lIns="0" tIns="32914" rIns="65828" bIns="32914"/>
          <a:lstStyle>
            <a:lvl1pPr>
              <a:lnSpc>
                <a:spcPts val="3599"/>
              </a:lnSpc>
              <a:defRPr sz="3900" b="1" cap="all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75AE0-23F4-5347-8791-D0888DD16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3257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104900"/>
            <a:ext cx="452278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650614" y="1287507"/>
            <a:ext cx="4130297" cy="2332424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4265-9D4A-1740-9DB8-71F1BEF61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98603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1111250"/>
            <a:ext cx="5259387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706656" y="1308224"/>
            <a:ext cx="3915024" cy="2438659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ABFC-B8B3-914E-B6DA-1FC6B47E46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7056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513" y="1136650"/>
            <a:ext cx="4862512" cy="380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2809224" y="1559355"/>
            <a:ext cx="3870218" cy="290972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904AF-C4D6-B94B-B319-23ED26598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Phon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" b="9073"/>
          <a:stretch>
            <a:fillRect/>
          </a:stretch>
        </p:blipFill>
        <p:spPr bwMode="auto">
          <a:xfrm>
            <a:off x="719138" y="1049338"/>
            <a:ext cx="75866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"/>
          <p:cNvSpPr>
            <a:spLocks noChangeShapeType="1"/>
          </p:cNvSpPr>
          <p:nvPr userDrawn="1"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2"/>
          <p:cNvSpPr>
            <a:spLocks noChangeShapeType="1"/>
          </p:cNvSpPr>
          <p:nvPr userDrawn="1"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Content Placeholder 5"/>
          <p:cNvSpPr>
            <a:spLocks noGrp="1"/>
          </p:cNvSpPr>
          <p:nvPr>
            <p:ph sz="quarter" idx="11"/>
          </p:nvPr>
        </p:nvSpPr>
        <p:spPr>
          <a:xfrm>
            <a:off x="371265" y="495300"/>
            <a:ext cx="7129671" cy="304800"/>
          </a:xfrm>
          <a:prstGeom prst="rect">
            <a:avLst/>
          </a:prstGeom>
        </p:spPr>
        <p:txBody>
          <a:bodyPr vert="horz"/>
          <a:lstStyle>
            <a:lvl1pPr marL="0" marR="0" indent="0" algn="l" defTabSz="914400" rtl="0" eaLnBrk="0" fontAlgn="base" latinLnBrk="0" hangingPunct="0">
              <a:lnSpc>
                <a:spcPts val="2450"/>
              </a:lnSpc>
              <a:spcBef>
                <a:spcPct val="0"/>
              </a:spcBef>
              <a:spcAft>
                <a:spcPct val="0"/>
              </a:spcAft>
              <a:buClrTx/>
              <a:buSzPct val="69000"/>
              <a:buFont typeface="Lucida Grande" charset="0"/>
              <a:buNone/>
              <a:tabLst/>
              <a:defRPr sz="2300" b="1" cap="all">
                <a:latin typeface="+mj-lt"/>
              </a:defRPr>
            </a:lvl1pPr>
            <a:lvl2pPr>
              <a:defRPr b="1">
                <a:latin typeface="+mj-lt"/>
              </a:defRPr>
            </a:lvl2pPr>
            <a:lvl3pPr>
              <a:defRPr b="1">
                <a:latin typeface="+mj-lt"/>
              </a:defRPr>
            </a:lvl3pPr>
            <a:lvl4pPr>
              <a:defRPr b="1">
                <a:latin typeface="+mj-lt"/>
              </a:defRPr>
            </a:lvl4pPr>
            <a:lvl5pPr>
              <a:defRPr b="1"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1313737" y="1419408"/>
            <a:ext cx="1677751" cy="2870892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3899979" y="1784167"/>
            <a:ext cx="1629991" cy="2415208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386666" y="1490085"/>
            <a:ext cx="1693292" cy="2815215"/>
          </a:xfrm>
          <a:prstGeom prst="rect">
            <a:avLst/>
          </a:prstGeom>
        </p:spPr>
        <p:txBody>
          <a:bodyPr vert="horz" lIns="0" tIns="32914" rIns="65828" bIns="32914"/>
          <a:lstStyle>
            <a:lvl1pPr marL="0" indent="0">
              <a:spcBef>
                <a:spcPts val="720"/>
              </a:spcBef>
              <a:buNone/>
              <a:defRPr sz="2000"/>
            </a:lvl1pPr>
            <a:lvl2pPr>
              <a:spcBef>
                <a:spcPts val="720"/>
              </a:spcBef>
              <a:defRPr sz="2000"/>
            </a:lvl2pPr>
            <a:lvl3pPr>
              <a:spcBef>
                <a:spcPts val="720"/>
              </a:spcBef>
              <a:defRPr sz="2000"/>
            </a:lvl3pPr>
            <a:lvl4pPr>
              <a:spcBef>
                <a:spcPts val="720"/>
              </a:spcBef>
              <a:defRPr sz="2000"/>
            </a:lvl4pPr>
            <a:lvl5pPr>
              <a:spcBef>
                <a:spcPts val="720"/>
              </a:spcBef>
              <a:defRPr sz="20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endParaRPr lang="en-US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DBDE2-F560-4B40-974D-A0F438C32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2345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7" r:id="rId1"/>
    <p:sldLayoutId id="214748410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9" r:id="rId3"/>
    <p:sldLayoutId id="2147484110" r:id="rId4"/>
    <p:sldLayoutId id="2147484111" r:id="rId5"/>
    <p:sldLayoutId id="2147484112" r:id="rId6"/>
    <p:sldLayoutId id="2147484113" r:id="rId7"/>
    <p:sldLayoutId id="2147484114" r:id="rId8"/>
    <p:sldLayoutId id="2147484115" r:id="rId9"/>
    <p:sldLayoutId id="2147484103" r:id="rId10"/>
    <p:sldLayoutId id="2147484104" r:id="rId11"/>
    <p:sldLayoutId id="2147484105" r:id="rId12"/>
    <p:sldLayoutId id="2147484106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7415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17" r:id="rId1"/>
    <p:sldLayoutId id="2147484118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50288" y="530225"/>
            <a:ext cx="254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5828" tIns="32914" rIns="0" bIns="32914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2304"/>
              </a:lnSpc>
              <a:defRPr sz="2300" b="1">
                <a:solidFill>
                  <a:schemeClr val="tx1"/>
                </a:solidFill>
                <a:latin typeface="+mj-lt"/>
                <a:ea typeface="ＭＳ Ｐゴシック" charset="0"/>
                <a:cs typeface="PFDinTextCompPro-Bold" charset="0"/>
                <a:sym typeface="PFDinTextCompPro-Bold" charset="0"/>
              </a:defRPr>
            </a:lvl1pPr>
            <a:lvl2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9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1D72CFD-D302-374C-B1F5-8330648B6674}" type="slidenum">
              <a:rPr lang="en-US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4099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1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  <p:sldLayoutId id="2147484131" r:id="rId12"/>
    <p:sldLayoutId id="2147484132" r:id="rId13"/>
  </p:sldLayoutIdLst>
  <p:transition xmlns:p14="http://schemas.microsoft.com/office/powerpoint/2010/main"/>
  <p:hf hdr="0" ftr="0" dt="0"/>
  <p:txStyles>
    <p:titleStyle>
      <a:lvl1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0" fontAlgn="base" hangingPunct="0">
        <a:lnSpc>
          <a:spcPts val="2300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fontAlgn="base">
        <a:lnSpc>
          <a:spcPts val="2304"/>
        </a:lnSpc>
        <a:spcBef>
          <a:spcPct val="0"/>
        </a:spcBef>
        <a:spcAft>
          <a:spcPct val="0"/>
        </a:spcAft>
        <a:defRPr sz="23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1460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0" fontAlgn="base" hangingPunct="0">
        <a:lnSpc>
          <a:spcPts val="2450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fontAlgn="base">
        <a:lnSpc>
          <a:spcPts val="244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0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/>
          <p:cNvSpPr>
            <a:spLocks noChangeShapeType="1"/>
          </p:cNvSpPr>
          <p:nvPr/>
        </p:nvSpPr>
        <p:spPr bwMode="auto">
          <a:xfrm>
            <a:off x="457200" y="487363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Line 2"/>
          <p:cNvSpPr>
            <a:spLocks noChangeShapeType="1"/>
          </p:cNvSpPr>
          <p:nvPr/>
        </p:nvSpPr>
        <p:spPr bwMode="auto">
          <a:xfrm>
            <a:off x="457200" y="908050"/>
            <a:ext cx="8448675" cy="0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4874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134" r:id="rId1"/>
    <p:sldLayoutId id="2147484135" r:id="rId2"/>
  </p:sldLayoutIdLst>
  <p:transition xmlns:p14="http://schemas.microsoft.com/office/powerpoint/2010/main"/>
  <p:txStyles>
    <p:titleStyle>
      <a:lvl1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+mj-lt"/>
          <a:ea typeface="+mj-ea"/>
          <a:cs typeface="+mj-cs"/>
          <a:sym typeface="PFDinTextCompPro-Bold" charset="0"/>
        </a:defRPr>
      </a:lvl1pPr>
      <a:lvl2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2pPr>
      <a:lvl3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3pPr>
      <a:lvl4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4pPr>
      <a:lvl5pPr algn="l" rtl="0" eaLnBrk="1" fontAlgn="base" hangingPunct="1">
        <a:lnSpc>
          <a:spcPts val="10075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5pPr>
      <a:lvl6pPr marL="329138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6pPr>
      <a:lvl7pPr marL="658277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7pPr>
      <a:lvl8pPr marL="987415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8pPr>
      <a:lvl9pPr marL="1316553" algn="l" rtl="0" eaLnBrk="1" fontAlgn="base" hangingPunct="1">
        <a:lnSpc>
          <a:spcPts val="10079"/>
        </a:lnSpc>
        <a:spcBef>
          <a:spcPct val="0"/>
        </a:spcBef>
        <a:spcAft>
          <a:spcPct val="0"/>
        </a:spcAft>
        <a:defRPr sz="11500">
          <a:solidFill>
            <a:schemeClr val="tx1"/>
          </a:solidFill>
          <a:latin typeface="PFDinTextCompPro-Bold" charset="0"/>
          <a:ea typeface="ヒラギノ角ゴ ProN W6" charset="0"/>
          <a:cs typeface="ヒラギノ角ゴ ProN W6" charset="0"/>
          <a:sym typeface="PFDinTextCompPro-Bold" charset="0"/>
        </a:defRPr>
      </a:lvl9pPr>
    </p:titleStyle>
    <p:bodyStyle>
      <a:lvl1pPr marL="342900" indent="-34290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1pPr>
      <a:lvl2pPr marL="2921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2pPr>
      <a:lvl3pPr marL="4381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3pPr>
      <a:lvl4pPr marL="58420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4pPr>
      <a:lvl5pPr marL="730250" indent="-146050" algn="l" rtl="0" eaLnBrk="1" fontAlgn="base" hangingPunct="1">
        <a:lnSpc>
          <a:spcPts val="2588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5pPr>
      <a:lvl6pPr marL="1060557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6pPr>
      <a:lvl7pPr marL="1389695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7pPr>
      <a:lvl8pPr marL="1718833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8pPr>
      <a:lvl9pPr marL="2047972" indent="-146284" algn="l" rtl="0" eaLnBrk="1" fontAlgn="base" hangingPunct="1">
        <a:lnSpc>
          <a:spcPts val="2592"/>
        </a:lnSpc>
        <a:spcBef>
          <a:spcPct val="0"/>
        </a:spcBef>
        <a:spcAft>
          <a:spcPct val="0"/>
        </a:spcAft>
        <a:buSzPct val="69000"/>
        <a:buFont typeface="Lucida Grande" charset="0"/>
        <a:buChar char="‣"/>
        <a:defRPr sz="2200">
          <a:solidFill>
            <a:schemeClr val="tx1"/>
          </a:solidFill>
          <a:latin typeface="+mn-lt"/>
          <a:ea typeface="+mn-ea"/>
          <a:cs typeface="+mn-cs"/>
          <a:sym typeface="News706 BT" charset="0"/>
        </a:defRPr>
      </a:lvl9pPr>
    </p:bodyStyle>
    <p:otherStyle>
      <a:defPPr>
        <a:defRPr lang="en-US"/>
      </a:defPPr>
      <a:lvl1pPr marL="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329138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14337" y="1333500"/>
            <a:ext cx="8469313" cy="2627312"/>
          </a:xfrm>
          <a:prstGeom prst="rect">
            <a:avLst/>
          </a:prstGeom>
        </p:spPr>
        <p:txBody>
          <a:bodyPr vert="horz" lIns="0" tIns="0" rIns="0" bIns="0"/>
          <a:lstStyle>
            <a:lvl1pPr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11500" b="1" cap="all" spc="-200">
                <a:solidFill>
                  <a:schemeClr val="tx1"/>
                </a:solidFill>
                <a:latin typeface="PFDinTextCompPro-Bold"/>
                <a:ea typeface="+mj-ea"/>
                <a:cs typeface="PFDinTextCompPro-Bold"/>
                <a:sym typeface="PFDinTextCompPro-Bold" charset="0"/>
              </a:defRPr>
            </a:lvl1pPr>
            <a:lvl2pPr algn="l" rtl="0" eaLnBrk="1" fontAlgn="base" hangingPunct="1">
              <a:lnSpc>
                <a:spcPts val="10075"/>
              </a:lnSpc>
              <a:spcBef>
                <a:spcPct val="0"/>
              </a:spcBef>
              <a:spcAft>
                <a:spcPct val="0"/>
              </a:spcAft>
              <a:defRPr sz="11500">
                <a:solidFill>
                  <a:schemeClr val="tx1"/>
                </a:solidFill>
                <a:latin typeface="PFDinTextCompPro-Bold" charset="0"/>
                <a:ea typeface="ヒラギノ角ゴ ProN W6" charset="0"/>
                <a:cs typeface="ヒラギノ角ゴ ProN W6" charset="0"/>
                <a:sym typeface="PFDinTextCompPro-Bold" charset="0"/>
              </a:defRPr>
            </a:lvl2pPr>
            <a:lvl3pPr algn="l" rtl="0" eaLnBrk="1" fontAlgn="base" hangingPunct="1">
              <a:lnSpc>
                <a:spcPts val="10075"/>
              </a:lnSpc>
              <a:spcBef>
                <a:spcPct val="0"/>
              </a:spcBef>
              <a:spcAft>
                <a:spcPct val="0"/>
              </a:spcAft>
              <a:defRPr sz="11500">
                <a:solidFill>
                  <a:schemeClr val="tx1"/>
                </a:solidFill>
                <a:latin typeface="PFDinTextCompPro-Bold" charset="0"/>
                <a:ea typeface="ヒラギノ角ゴ ProN W6" charset="0"/>
                <a:cs typeface="ヒラギノ角ゴ ProN W6" charset="0"/>
                <a:sym typeface="PFDinTextCompPro-Bold" charset="0"/>
              </a:defRPr>
            </a:lvl3pPr>
            <a:lvl4pPr algn="l" rtl="0" eaLnBrk="1" fontAlgn="base" hangingPunct="1">
              <a:lnSpc>
                <a:spcPts val="10075"/>
              </a:lnSpc>
              <a:spcBef>
                <a:spcPct val="0"/>
              </a:spcBef>
              <a:spcAft>
                <a:spcPct val="0"/>
              </a:spcAft>
              <a:defRPr sz="11500">
                <a:solidFill>
                  <a:schemeClr val="tx1"/>
                </a:solidFill>
                <a:latin typeface="PFDinTextCompPro-Bold" charset="0"/>
                <a:ea typeface="ヒラギノ角ゴ ProN W6" charset="0"/>
                <a:cs typeface="ヒラギノ角ゴ ProN W6" charset="0"/>
                <a:sym typeface="PFDinTextCompPro-Bold" charset="0"/>
              </a:defRPr>
            </a:lvl4pPr>
            <a:lvl5pPr algn="l" rtl="0" eaLnBrk="1" fontAlgn="base" hangingPunct="1">
              <a:lnSpc>
                <a:spcPts val="10075"/>
              </a:lnSpc>
              <a:spcBef>
                <a:spcPct val="0"/>
              </a:spcBef>
              <a:spcAft>
                <a:spcPct val="0"/>
              </a:spcAft>
              <a:defRPr sz="11500">
                <a:solidFill>
                  <a:schemeClr val="tx1"/>
                </a:solidFill>
                <a:latin typeface="PFDinTextCompPro-Bold" charset="0"/>
                <a:ea typeface="ヒラギノ角ゴ ProN W6" charset="0"/>
                <a:cs typeface="ヒラギノ角ゴ ProN W6" charset="0"/>
                <a:sym typeface="PFDinTextCompPro-Bold" charset="0"/>
              </a:defRPr>
            </a:lvl5pPr>
            <a:lvl6pPr marL="329138" algn="l" rtl="0" eaLnBrk="1" fontAlgn="base" hangingPunct="1">
              <a:lnSpc>
                <a:spcPts val="10079"/>
              </a:lnSpc>
              <a:spcBef>
                <a:spcPct val="0"/>
              </a:spcBef>
              <a:spcAft>
                <a:spcPct val="0"/>
              </a:spcAft>
              <a:defRPr sz="11500">
                <a:solidFill>
                  <a:schemeClr val="tx1"/>
                </a:solidFill>
                <a:latin typeface="PFDinTextCompPro-Bold" charset="0"/>
                <a:ea typeface="ヒラギノ角ゴ ProN W6" charset="0"/>
                <a:cs typeface="ヒラギノ角ゴ ProN W6" charset="0"/>
                <a:sym typeface="PFDinTextCompPro-Bold" charset="0"/>
              </a:defRPr>
            </a:lvl6pPr>
            <a:lvl7pPr marL="658277" algn="l" rtl="0" eaLnBrk="1" fontAlgn="base" hangingPunct="1">
              <a:lnSpc>
                <a:spcPts val="10079"/>
              </a:lnSpc>
              <a:spcBef>
                <a:spcPct val="0"/>
              </a:spcBef>
              <a:spcAft>
                <a:spcPct val="0"/>
              </a:spcAft>
              <a:defRPr sz="11500">
                <a:solidFill>
                  <a:schemeClr val="tx1"/>
                </a:solidFill>
                <a:latin typeface="PFDinTextCompPro-Bold" charset="0"/>
                <a:ea typeface="ヒラギノ角ゴ ProN W6" charset="0"/>
                <a:cs typeface="ヒラギノ角ゴ ProN W6" charset="0"/>
                <a:sym typeface="PFDinTextCompPro-Bold" charset="0"/>
              </a:defRPr>
            </a:lvl7pPr>
            <a:lvl8pPr marL="987415" algn="l" rtl="0" eaLnBrk="1" fontAlgn="base" hangingPunct="1">
              <a:lnSpc>
                <a:spcPts val="10079"/>
              </a:lnSpc>
              <a:spcBef>
                <a:spcPct val="0"/>
              </a:spcBef>
              <a:spcAft>
                <a:spcPct val="0"/>
              </a:spcAft>
              <a:defRPr sz="11500">
                <a:solidFill>
                  <a:schemeClr val="tx1"/>
                </a:solidFill>
                <a:latin typeface="PFDinTextCompPro-Bold" charset="0"/>
                <a:ea typeface="ヒラギノ角ゴ ProN W6" charset="0"/>
                <a:cs typeface="ヒラギノ角ゴ ProN W6" charset="0"/>
                <a:sym typeface="PFDinTextCompPro-Bold" charset="0"/>
              </a:defRPr>
            </a:lvl8pPr>
            <a:lvl9pPr marL="1316553" algn="l" rtl="0" eaLnBrk="1" fontAlgn="base" hangingPunct="1">
              <a:lnSpc>
                <a:spcPts val="10079"/>
              </a:lnSpc>
              <a:spcBef>
                <a:spcPct val="0"/>
              </a:spcBef>
              <a:spcAft>
                <a:spcPct val="0"/>
              </a:spcAft>
              <a:defRPr sz="11500">
                <a:solidFill>
                  <a:schemeClr val="tx1"/>
                </a:solidFill>
                <a:latin typeface="PFDinTextCompPro-Bold" charset="0"/>
                <a:ea typeface="ヒラギノ角ゴ ProN W6" charset="0"/>
                <a:cs typeface="ヒラギノ角ゴ ProN W6" charset="0"/>
                <a:sym typeface="PFDinTextCompPro-Bold" charset="0"/>
              </a:defRPr>
            </a:lvl9pPr>
          </a:lstStyle>
          <a:p>
            <a:pPr>
              <a:defRPr/>
            </a:pPr>
            <a:r>
              <a:rPr lang="en-US" sz="9000" dirty="0" smtClean="0"/>
              <a:t/>
            </a:r>
            <a:br>
              <a:rPr lang="en-US" sz="9000" dirty="0" smtClean="0"/>
            </a:br>
            <a:r>
              <a:rPr lang="en-US" sz="9000" dirty="0" smtClean="0"/>
              <a:t>Data Science</a:t>
            </a:r>
            <a:br>
              <a:rPr lang="en-US" sz="9000" dirty="0" smtClean="0"/>
            </a:br>
            <a:r>
              <a:rPr lang="en-US" sz="6000" dirty="0" smtClean="0"/>
              <a:t>Databases and SQL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71655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Star Schemas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104900"/>
            <a:ext cx="8426399" cy="359151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The star schema consists of one or more fact tables referencing any number of dimension tables.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A fact table contains “event” data.  You can think of this as the type of information that we are really measuring (“measurements, metrics, or facts of a business process”).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A dimension table contains meta data or information that enhances “event” data (“structured labeling information”).</a:t>
            </a:r>
            <a:endParaRPr sz="3200" dirty="0">
              <a:latin typeface="PFDinTextCompPro-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1937" y="4838700"/>
            <a:ext cx="171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Source:  Wikipedia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317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Star Schemas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0"/>
            <a:ext cx="8681484" cy="5257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1937" y="4838700"/>
            <a:ext cx="171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Source:  Wikipedia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864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095500"/>
            <a:ext cx="8601074" cy="2971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Iii. </a:t>
            </a:r>
            <a:r>
              <a:rPr lang="en-US" sz="8000" dirty="0">
                <a:latin typeface="PFDinTextCompPro-Bold" charset="0"/>
                <a:ea typeface="ヒラギノ角ゴ ProN W6" charset="0"/>
                <a:cs typeface="ヒラギノ角ゴ ProN W6" charset="0"/>
              </a:rPr>
              <a:t>Why do </a:t>
            </a:r>
            <a:r>
              <a:rPr lang="en-US" sz="8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data Scientists </a:t>
            </a:r>
            <a:r>
              <a:rPr lang="en-US" sz="8000" dirty="0">
                <a:latin typeface="PFDinTextCompPro-Bold" charset="0"/>
                <a:ea typeface="ヒラギノ角ゴ ProN W6" charset="0"/>
                <a:cs typeface="ヒラギノ角ゴ ProN W6" charset="0"/>
              </a:rPr>
              <a:t>need databases?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6035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>
                <a:latin typeface="PFDinTextCompPro-Bold" charset="0"/>
                <a:ea typeface="ヒラギノ角ゴ ProN W6" charset="0"/>
                <a:cs typeface="ヒラギノ角ゴ ProN W6" charset="0"/>
              </a:rPr>
              <a:t>Why do data Scientists need databases?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104900"/>
            <a:ext cx="8426399" cy="359151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In business, data doesn’t often live in flat files like CSV’s or TXT’s.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Data lives in databases.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You don’t need to know how to build one, just get data out of one.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This opens up the amount of data you can work with.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Looks great on your resume!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This doesn’t change modeling approaches or anything else.  It only changes where you get your data from.</a:t>
            </a:r>
          </a:p>
          <a:p>
            <a:pPr algn="l">
              <a:buFont typeface="Arial"/>
              <a:buChar char="•"/>
            </a:pPr>
            <a:endParaRPr sz="3200" dirty="0">
              <a:latin typeface="PFDinTextCompPro-Bold"/>
            </a:endParaRPr>
          </a:p>
        </p:txBody>
      </p:sp>
    </p:spTree>
    <p:extLst>
      <p:ext uri="{BB962C8B-B14F-4D97-AF65-F5344CB8AC3E}">
        <p14:creationId xmlns:p14="http://schemas.microsoft.com/office/powerpoint/2010/main" val="196182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095500"/>
            <a:ext cx="8601074" cy="2971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IV. Learning SQL With Code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030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ctrTitle"/>
          </p:nvPr>
        </p:nvSpPr>
        <p:spPr bwMode="auto">
          <a:xfrm>
            <a:off x="519112" y="1066800"/>
            <a:ext cx="8429625" cy="36957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600"/>
              </a:lnSpc>
              <a:defRPr/>
            </a:pP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I. 	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Introduction to Databases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	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Star Schemas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/>
            </a:r>
            <a:b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III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	</a:t>
            </a:r>
            <a: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  <a:t>Why do data Scientists need databases?</a:t>
            </a:r>
            <a:br>
              <a:rPr lang="en-US" sz="3000" dirty="0">
                <a:latin typeface="PFDinTextCompPro-Bold" charset="0"/>
                <a:ea typeface="ヒラギノ角ゴ ProN W6" charset="0"/>
                <a:cs typeface="ヒラギノ角ゴ ProN W6" charset="0"/>
              </a:rPr>
            </a:b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IV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. 	</a:t>
            </a:r>
            <a:r>
              <a:rPr lang="en-US" sz="30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Learning SQL With Code</a:t>
            </a:r>
            <a:endParaRPr lang="en-US" sz="3000" cap="none" dirty="0">
              <a:latin typeface="PFDinTextCompPro-Bold" charset="0"/>
              <a:ea typeface="ヒラギノ角ゴ ProN W6" charset="0"/>
              <a:cs typeface="ヒラギノ角ゴ ProN W6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7129463" cy="304800"/>
          </a:xfrm>
        </p:spPr>
        <p:txBody>
          <a:bodyPr/>
          <a:lstStyle/>
          <a:p>
            <a:pPr eaLnBrk="1" hangingPunct="1">
              <a:lnSpc>
                <a:spcPts val="2448"/>
              </a:lnSpc>
              <a:defRPr/>
            </a:pPr>
            <a:r>
              <a:rPr lang="en-US" dirty="0" smtClean="0">
                <a:latin typeface="PFDinTextCompPro-Bold" charset="0"/>
                <a:ea typeface="ＭＳ Ｐゴシック" charset="0"/>
                <a:cs typeface="PFDinTextCompPro-Bold" charset="0"/>
                <a:sym typeface="PFDinTextCompPro-Bold" charset="0"/>
              </a:rPr>
              <a:t>agenda</a:t>
            </a:r>
          </a:p>
          <a:p>
            <a:pPr eaLnBrk="1" hangingPunct="1">
              <a:lnSpc>
                <a:spcPts val="2448"/>
              </a:lnSpc>
              <a:defRPr/>
            </a:pP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6F4A1B40-4074-4A43-A415-862C3E2C212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7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095500"/>
            <a:ext cx="8601074" cy="2971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</a:t>
            </a:r>
            <a:r>
              <a:rPr lang="en-US" sz="7500" dirty="0" smtClean="0"/>
              <a:t>. </a:t>
            </a:r>
            <a:r>
              <a:rPr lang="en-US" sz="7500" dirty="0" smtClean="0"/>
              <a:t>Introduction to Databases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26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Introduction to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714500"/>
            <a:ext cx="8426399" cy="298191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An organized collection of data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Organized overall by a schema (like a blueprint of a database)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Organized into tables with different sets of data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If each family is a set of data, a house would be the table, and the neighborhood would be the schema.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Think many Excel sheets/pandas </a:t>
            </a:r>
            <a:r>
              <a:rPr lang="en-US" sz="3200" dirty="0" err="1" smtClean="0">
                <a:latin typeface="PFDinTextCompPro-Bold"/>
              </a:rPr>
              <a:t>dataframes</a:t>
            </a:r>
            <a:r>
              <a:rPr lang="en-US" sz="3200" dirty="0" smtClean="0">
                <a:latin typeface="PFDinTextCompPro-Bold"/>
              </a:rPr>
              <a:t>, but without limitations</a:t>
            </a:r>
            <a:endParaRPr sz="3200" dirty="0">
              <a:latin typeface="PFDinTextCompPro-Bold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371266" y="1257300"/>
            <a:ext cx="7129671" cy="304800"/>
          </a:xfrm>
        </p:spPr>
        <p:txBody>
          <a:bodyPr/>
          <a:lstStyle/>
          <a:p>
            <a:r>
              <a:rPr lang="en-US" sz="48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What is a database?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0589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Introduction to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714500"/>
            <a:ext cx="8426399" cy="298191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You can ask questions of the data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Has a nice, structured language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Produce reproducible code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Access large amounts of data relatively quickly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Reliable and scalable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Many are ACID compliant – ensures your transactions are safely processed or that you’re notified otherwise</a:t>
            </a:r>
            <a:endParaRPr sz="3200" dirty="0">
              <a:latin typeface="PFDinTextCompPro-Bold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371266" y="1257300"/>
            <a:ext cx="7129671" cy="304800"/>
          </a:xfrm>
        </p:spPr>
        <p:txBody>
          <a:bodyPr/>
          <a:lstStyle/>
          <a:p>
            <a:r>
              <a:rPr lang="en-US" sz="48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WHY USE a database?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443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Introduction to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714500"/>
            <a:ext cx="8426399" cy="298191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2800" dirty="0" smtClean="0">
                <a:latin typeface="PFDinTextCompPro-Bold"/>
              </a:rPr>
              <a:t>Relational</a:t>
            </a:r>
          </a:p>
          <a:p>
            <a:pPr lvl="1" algn="l">
              <a:buFont typeface="Arial"/>
              <a:buChar char="•"/>
            </a:pPr>
            <a:r>
              <a:rPr lang="en-US" sz="2800" dirty="0" smtClean="0">
                <a:latin typeface="PFDinTextCompPro-Bold"/>
              </a:rPr>
              <a:t>Traditional rows and columns data – like </a:t>
            </a:r>
            <a:r>
              <a:rPr lang="en-US" sz="2800" dirty="0" err="1" smtClean="0">
                <a:latin typeface="PFDinTextCompPro-Bold"/>
              </a:rPr>
              <a:t>dataframe</a:t>
            </a:r>
            <a:endParaRPr lang="en-US" sz="2800" dirty="0" smtClean="0">
              <a:latin typeface="PFDinTextCompPro-Bold"/>
            </a:endParaRPr>
          </a:p>
          <a:p>
            <a:pPr lvl="1" algn="l">
              <a:buFont typeface="Arial"/>
              <a:buChar char="•"/>
            </a:pPr>
            <a:r>
              <a:rPr lang="en-US" sz="2800" dirty="0" smtClean="0">
                <a:latin typeface="PFDinTextCompPro-Bold"/>
              </a:rPr>
              <a:t>Strict structure</a:t>
            </a:r>
          </a:p>
          <a:p>
            <a:pPr lvl="1" algn="l">
              <a:buFont typeface="Arial"/>
              <a:buChar char="•"/>
            </a:pPr>
            <a:r>
              <a:rPr lang="en-US" sz="2800" dirty="0" smtClean="0">
                <a:latin typeface="PFDinTextCompPro-Bold"/>
              </a:rPr>
              <a:t>Entire column for each feature</a:t>
            </a:r>
          </a:p>
          <a:p>
            <a:pPr algn="l">
              <a:buFont typeface="Arial"/>
              <a:buChar char="•"/>
            </a:pPr>
            <a:r>
              <a:rPr lang="en-US" sz="2800" dirty="0" err="1" smtClean="0">
                <a:latin typeface="PFDinTextCompPro-Bold"/>
              </a:rPr>
              <a:t>NoSQL</a:t>
            </a:r>
            <a:endParaRPr lang="en-US" sz="2800" dirty="0" smtClean="0">
              <a:latin typeface="PFDinTextCompPro-Bold"/>
            </a:endParaRPr>
          </a:p>
          <a:p>
            <a:pPr lvl="1" algn="l">
              <a:buFont typeface="Arial"/>
              <a:buChar char="•"/>
            </a:pPr>
            <a:r>
              <a:rPr lang="en-US" sz="2800" dirty="0" smtClean="0">
                <a:latin typeface="PFDinTextCompPro-Bold"/>
              </a:rPr>
              <a:t>No well defined data structure</a:t>
            </a:r>
          </a:p>
          <a:p>
            <a:pPr lvl="1" algn="l">
              <a:buFont typeface="Arial"/>
              <a:buChar char="•"/>
            </a:pPr>
            <a:r>
              <a:rPr lang="en-US" sz="2800" dirty="0" smtClean="0">
                <a:latin typeface="PFDinTextCompPro-Bold"/>
              </a:rPr>
              <a:t>Works better for unstructured data</a:t>
            </a:r>
          </a:p>
          <a:p>
            <a:pPr lvl="1" algn="l">
              <a:buFont typeface="Arial"/>
              <a:buChar char="•"/>
            </a:pPr>
            <a:r>
              <a:rPr lang="en-US" sz="2800" dirty="0" smtClean="0">
                <a:latin typeface="PFDinTextCompPro-Bold"/>
              </a:rPr>
              <a:t>Commodity hardware</a:t>
            </a:r>
            <a:endParaRPr sz="2800" dirty="0">
              <a:latin typeface="PFDinTextCompPro-Bold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371266" y="1257300"/>
            <a:ext cx="7129671" cy="304800"/>
          </a:xfrm>
        </p:spPr>
        <p:txBody>
          <a:bodyPr/>
          <a:lstStyle/>
          <a:p>
            <a:r>
              <a:rPr lang="en-US" sz="48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Relational VS. </a:t>
            </a:r>
            <a:r>
              <a:rPr lang="en-US" sz="4800" dirty="0" err="1" smtClean="0">
                <a:latin typeface="PFDinTextCompPro-Bold" charset="0"/>
                <a:ea typeface="ヒラギノ角ゴ ProN W6" charset="0"/>
                <a:cs typeface="ヒラギノ角ゴ ProN W6" charset="0"/>
              </a:rPr>
              <a:t>NoSQL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9880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Introduction to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714500"/>
            <a:ext cx="8426399" cy="298191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Structured Query Language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Used to ask questions of the database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Many different functions for creating, adding, retrieving, transforming, aggregating, and deleting data</a:t>
            </a:r>
          </a:p>
          <a:p>
            <a:pPr algn="l">
              <a:buFont typeface="Arial"/>
              <a:buChar char="•"/>
            </a:pPr>
            <a:r>
              <a:rPr lang="en-US" sz="3200" dirty="0" smtClean="0">
                <a:latin typeface="PFDinTextCompPro-Bold"/>
              </a:rPr>
              <a:t>Standard language with some differences among “dialects”</a:t>
            </a:r>
            <a:endParaRPr sz="3200" dirty="0">
              <a:latin typeface="PFDinTextCompPro-Bold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371266" y="1257300"/>
            <a:ext cx="7129671" cy="304800"/>
          </a:xfrm>
        </p:spPr>
        <p:txBody>
          <a:bodyPr/>
          <a:lstStyle/>
          <a:p>
            <a:r>
              <a:rPr lang="en-US" sz="48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SQL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1161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4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Introduction to Databases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BD34588A-CBAF-924B-A77D-DE72B91A9204}" type="slidenum">
              <a:rPr lang="en-US" smtClean="0">
                <a:solidFill>
                  <a:srgbClr val="000000"/>
                </a:solidFill>
                <a:latin typeface="PFDinTextCompPro-Bold"/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  <a:latin typeface="PFDinTextCompPro-Bold"/>
            </a:endParaRPr>
          </a:p>
        </p:txBody>
      </p:sp>
      <p:sp>
        <p:nvSpPr>
          <p:cNvPr id="6" name="TextShape 2"/>
          <p:cNvSpPr txBox="1"/>
          <p:nvPr/>
        </p:nvSpPr>
        <p:spPr>
          <a:xfrm>
            <a:off x="414337" y="1714500"/>
            <a:ext cx="8426399" cy="2981916"/>
          </a:xfrm>
          <a:prstGeom prst="rect">
            <a:avLst/>
          </a:prstGeo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 sz="2800" dirty="0">
                <a:latin typeface="PFDinTextCompPro-Bold"/>
              </a:rPr>
              <a:t>BOOLEAN/TINY INT– 0/</a:t>
            </a:r>
            <a:r>
              <a:rPr lang="en-US" sz="2800" dirty="0" smtClean="0">
                <a:latin typeface="PFDinTextCompPro-Bold"/>
              </a:rPr>
              <a:t>1</a:t>
            </a:r>
          </a:p>
          <a:p>
            <a:pPr algn="l">
              <a:buFont typeface="Arial"/>
              <a:buChar char="•"/>
            </a:pPr>
            <a:r>
              <a:rPr lang="en-US" sz="2800" dirty="0">
                <a:latin typeface="PFDinTextCompPro-Bold"/>
              </a:rPr>
              <a:t>INT – any whole </a:t>
            </a:r>
            <a:r>
              <a:rPr lang="en-US" sz="2800" dirty="0" smtClean="0">
                <a:latin typeface="PFDinTextCompPro-Bold"/>
              </a:rPr>
              <a:t>number</a:t>
            </a:r>
          </a:p>
          <a:p>
            <a:pPr algn="l">
              <a:buFont typeface="Arial"/>
              <a:buChar char="•"/>
            </a:pPr>
            <a:r>
              <a:rPr lang="en-US" sz="2800" dirty="0">
                <a:latin typeface="PFDinTextCompPro-Bold"/>
              </a:rPr>
              <a:t>FLOAT(&lt;n&gt;,&lt;m&gt;) – number with n digits before the decimal and m digits after the </a:t>
            </a:r>
            <a:r>
              <a:rPr lang="en-US" sz="2800" dirty="0" smtClean="0">
                <a:latin typeface="PFDinTextCompPro-Bold"/>
              </a:rPr>
              <a:t>decimal</a:t>
            </a:r>
          </a:p>
          <a:p>
            <a:pPr algn="l">
              <a:buFont typeface="Arial"/>
              <a:buChar char="•"/>
            </a:pPr>
            <a:r>
              <a:rPr lang="en-US" sz="2800" dirty="0">
                <a:latin typeface="PFDinTextCompPro-Bold"/>
              </a:rPr>
              <a:t>DATETIME, TIMESTAMP, and DATE – various date and time combinations</a:t>
            </a:r>
          </a:p>
          <a:p>
            <a:pPr algn="l">
              <a:buFont typeface="Arial"/>
              <a:buChar char="•"/>
            </a:pPr>
            <a:r>
              <a:rPr lang="en-US" sz="2800" dirty="0">
                <a:latin typeface="PFDinTextCompPro-Bold"/>
              </a:rPr>
              <a:t>CHAR(&lt;length&gt;) – text with a fixed length</a:t>
            </a:r>
          </a:p>
          <a:p>
            <a:pPr algn="l">
              <a:buFont typeface="Arial"/>
              <a:buChar char="•"/>
            </a:pPr>
            <a:r>
              <a:rPr lang="en-US" sz="2800" dirty="0">
                <a:latin typeface="PFDinTextCompPro-Bold"/>
              </a:rPr>
              <a:t>VARCHAR(&lt;length&gt;) – text with a given maximum length</a:t>
            </a:r>
          </a:p>
          <a:p>
            <a:pPr algn="l">
              <a:buFont typeface="Arial"/>
              <a:buChar char="•"/>
            </a:pPr>
            <a:r>
              <a:rPr lang="en-US" sz="2800" dirty="0">
                <a:latin typeface="PFDinTextCompPro-Bold"/>
              </a:rPr>
              <a:t>And many more…</a:t>
            </a:r>
            <a:endParaRPr lang="en-US" sz="2800" dirty="0" smtClean="0">
              <a:latin typeface="PFDinTextCompPro-Bold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371266" y="1257300"/>
            <a:ext cx="7129671" cy="304800"/>
          </a:xfrm>
        </p:spPr>
        <p:txBody>
          <a:bodyPr/>
          <a:lstStyle/>
          <a:p>
            <a:r>
              <a:rPr lang="en-US" sz="4800" dirty="0" smtClean="0">
                <a:latin typeface="PFDinTextCompPro-Bold" charset="0"/>
                <a:ea typeface="ヒラギノ角ゴ ProN W6" charset="0"/>
                <a:cs typeface="ヒラギノ角ゴ ProN W6" charset="0"/>
              </a:rPr>
              <a:t>Data Types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9245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095500"/>
            <a:ext cx="8601074" cy="2971800"/>
          </a:xfrm>
        </p:spPr>
        <p:txBody>
          <a:bodyPr/>
          <a:lstStyle/>
          <a:p>
            <a:pPr>
              <a:defRPr/>
            </a:pPr>
            <a:r>
              <a:rPr lang="en-US" sz="7500" dirty="0" smtClean="0"/>
              <a:t>II. Star Schemas</a:t>
            </a:r>
            <a:endParaRPr lang="en-US" sz="75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71475" y="495300"/>
            <a:ext cx="6400800" cy="304800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/>
            <a:r>
              <a:rPr lang="en-US" cap="none" dirty="0" smtClean="0">
                <a:latin typeface="PFDinTextCompPro-Bold" charset="0"/>
                <a:ea typeface="ヒラギノ角ゴ ProN W3" charset="0"/>
                <a:cs typeface="ヒラギノ角ゴ ProN W3" charset="0"/>
              </a:rPr>
              <a:t>DATA SCIENCE</a:t>
            </a:r>
            <a:endParaRPr lang="en-US" cap="none" dirty="0">
              <a:latin typeface="PFDinTextCompPro-Bold" charset="0"/>
              <a:ea typeface="ヒラギノ角ゴ ProN W3" charset="0"/>
              <a:cs typeface="ヒラギノ角ゴ ProN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6146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Agenda">
  <a:themeElements>
    <a:clrScheme name="General Assembl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50A34"/>
      </a:accent1>
      <a:accent2>
        <a:srgbClr val="ED203B"/>
      </a:accent2>
      <a:accent3>
        <a:srgbClr val="FF9DB6"/>
      </a:accent3>
      <a:accent4>
        <a:srgbClr val="FFD707"/>
      </a:accent4>
      <a:accent5>
        <a:srgbClr val="78E6D2"/>
      </a:accent5>
      <a:accent6>
        <a:srgbClr val="23C2BC"/>
      </a:accent6>
      <a:hlink>
        <a:srgbClr val="009999"/>
      </a:hlink>
      <a:folHlink>
        <a:srgbClr val="99CC00"/>
      </a:folHlink>
    </a:clrScheme>
    <a:fontScheme name="Agenda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Agend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GA_Instructor_Template_Deck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D6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E8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PFDinTextCompPro-Bold"/>
        <a:ea typeface="ヒラギノ角ゴ ProN W6"/>
        <a:cs typeface="ヒラギノ角ゴ ProN W6"/>
      </a:majorFont>
      <a:minorFont>
        <a:latin typeface="News706 B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GA_Instructor_Template_Deck.potx</Template>
  <TotalTime>29234</TotalTime>
  <Pages>0</Pages>
  <Words>498</Words>
  <Characters>0</Characters>
  <Application>Microsoft Macintosh PowerPoint</Application>
  <PresentationFormat>Custom</PresentationFormat>
  <Lines>0</Lines>
  <Paragraphs>82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GA_Instructor_Template_Deck</vt:lpstr>
      <vt:lpstr>Agenda</vt:lpstr>
      <vt:lpstr>1_GA_Instructor_Template_Deck</vt:lpstr>
      <vt:lpstr>1_Agenda</vt:lpstr>
      <vt:lpstr>2_GA_Instructor_Template_Deck</vt:lpstr>
      <vt:lpstr>PowerPoint Presentation</vt:lpstr>
      <vt:lpstr> I.  Introduction to Databases II.  Star Schemas III.  Why do data Scientists need databases? IV.  Learning SQL With Code</vt:lpstr>
      <vt:lpstr>I. Introduction to Databases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II. Star Schemas</vt:lpstr>
      <vt:lpstr>PowerPoint Presentation</vt:lpstr>
      <vt:lpstr>PowerPoint Presentation</vt:lpstr>
      <vt:lpstr>Iii. Why do data Scientists need databases?</vt:lpstr>
      <vt:lpstr>PowerPoint Presentation</vt:lpstr>
      <vt:lpstr>IV. Learning SQL With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Brandon B</cp:lastModifiedBy>
  <cp:revision>4630</cp:revision>
  <cp:lastPrinted>2013-04-09T17:14:22Z</cp:lastPrinted>
  <dcterms:modified xsi:type="dcterms:W3CDTF">2015-05-25T15:42:34Z</dcterms:modified>
</cp:coreProperties>
</file>