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  <p:sldMasterId id="2147484136" r:id="rId6"/>
  </p:sldMasterIdLst>
  <p:notesMasterIdLst>
    <p:notesMasterId r:id="rId23"/>
  </p:notesMasterIdLst>
  <p:sldIdLst>
    <p:sldId id="258" r:id="rId7"/>
    <p:sldId id="353" r:id="rId8"/>
    <p:sldId id="424" r:id="rId9"/>
    <p:sldId id="426" r:id="rId10"/>
    <p:sldId id="428" r:id="rId11"/>
    <p:sldId id="427" r:id="rId12"/>
    <p:sldId id="429" r:id="rId13"/>
    <p:sldId id="430" r:id="rId14"/>
    <p:sldId id="431" r:id="rId15"/>
    <p:sldId id="432" r:id="rId16"/>
    <p:sldId id="436" r:id="rId17"/>
    <p:sldId id="439" r:id="rId18"/>
    <p:sldId id="434" r:id="rId19"/>
    <p:sldId id="435" r:id="rId20"/>
    <p:sldId id="437" r:id="rId21"/>
    <p:sldId id="438" r:id="rId2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1" autoAdjust="0"/>
  </p:normalViewPr>
  <p:slideViewPr>
    <p:cSldViewPr>
      <p:cViewPr>
        <p:scale>
          <a:sx n="120" d="100"/>
          <a:sy n="120" d="100"/>
        </p:scale>
        <p:origin x="-688" y="-24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0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2559906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513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53950788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01768465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74563864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17237887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9448860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604488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0693760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6164222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14604106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59047682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3555302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528123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12489917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82506350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theme" Target="../theme/theme6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5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6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hape.com/explore" TargetMode="External"/><Relationship Id="rId4" Type="http://schemas.openxmlformats.org/officeDocument/2006/relationships/hyperlink" Target="https://apigee.com/provider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ythonforbeginners.com/api/list-of-python-ap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APIs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PUT creates something new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GET retrieves data that already exists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POST transfers a new state (often used to update information)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DELETE deletes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Response </a:t>
            </a:r>
            <a:r>
              <a:rPr lang="en-US" sz="3200" dirty="0">
                <a:latin typeface="PFDinTextCompPro-Bold"/>
              </a:rPr>
              <a:t>is typically </a:t>
            </a:r>
            <a:r>
              <a:rPr lang="en-US" sz="3200" dirty="0" smtClean="0">
                <a:latin typeface="PFDinTextCompPro-Bold"/>
              </a:rPr>
              <a:t>JSON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Status Code:  200 is OK; 4XX there is an error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Body:  Any information that is returned from the API</a:t>
            </a: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286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916680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How to use a </a:t>
            </a:r>
            <a:r>
              <a:rPr lang="en-US" sz="3200" dirty="0" err="1" smtClean="0">
                <a:latin typeface="PFDinTextCompPro-Bold"/>
              </a:rPr>
              <a:t>RESTful</a:t>
            </a:r>
            <a:r>
              <a:rPr lang="en-US" sz="3200" dirty="0" smtClean="0">
                <a:latin typeface="PFDinTextCompPro-Bold"/>
              </a:rPr>
              <a:t> API</a:t>
            </a:r>
          </a:p>
          <a:p>
            <a:pPr marL="842963" lvl="1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Make a request/call to an endpoint (URI).  This request has headers to give meta information and can have a body that tells the endpoint what you want to do.</a:t>
            </a:r>
          </a:p>
          <a:p>
            <a:pPr marL="842963" lvl="1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Receive a response, typically JSON encoded</a:t>
            </a:r>
          </a:p>
          <a:p>
            <a:pPr marL="842963" lvl="1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Response has two parts</a:t>
            </a:r>
          </a:p>
          <a:p>
            <a:pPr marL="1171575" lvl="2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Status Code:  200 is OK; 4XX there is an error</a:t>
            </a:r>
          </a:p>
          <a:p>
            <a:pPr marL="1171575" lvl="2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Body:  Any information that is returned from the API</a:t>
            </a:r>
          </a:p>
        </p:txBody>
      </p:sp>
    </p:spTree>
    <p:extLst>
      <p:ext uri="{BB962C8B-B14F-4D97-AF65-F5344CB8AC3E}">
        <p14:creationId xmlns:p14="http://schemas.microsoft.com/office/powerpoint/2010/main" val="10225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916680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Examples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Fake API endpoint at “</a:t>
            </a:r>
            <a:r>
              <a:rPr lang="en-US" sz="3200" dirty="0" err="1" smtClean="0">
                <a:latin typeface="PFDinTextCompPro-Bold"/>
              </a:rPr>
              <a:t>www.brandonmburroughs.com</a:t>
            </a:r>
            <a:r>
              <a:rPr lang="en-US" sz="3200" dirty="0" smtClean="0">
                <a:latin typeface="PFDinTextCompPro-Bold"/>
              </a:rPr>
              <a:t>/addition”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Request:  Send this API some numbers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Response:  It will send you back their sum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Twitter Search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Request:  Send Twitter a </a:t>
            </a:r>
            <a:r>
              <a:rPr lang="en-US" sz="3200" dirty="0" err="1" smtClean="0">
                <a:latin typeface="PFDinTextCompPro-Bold"/>
              </a:rPr>
              <a:t>hashtag</a:t>
            </a:r>
            <a:r>
              <a:rPr lang="en-US" sz="3200" dirty="0" smtClean="0">
                <a:latin typeface="PFDinTextCompPro-Bold"/>
              </a:rPr>
              <a:t> “#</a:t>
            </a:r>
            <a:r>
              <a:rPr lang="en-US" sz="3200" dirty="0" err="1" smtClean="0">
                <a:latin typeface="PFDinTextCompPro-Bold"/>
              </a:rPr>
              <a:t>gagradnight</a:t>
            </a:r>
            <a:r>
              <a:rPr lang="en-US" sz="3200" dirty="0" smtClean="0">
                <a:latin typeface="PFDinTextCompPro-Bold"/>
              </a:rPr>
              <a:t>”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Response:  Get back all of the tweets with that </a:t>
            </a:r>
            <a:r>
              <a:rPr lang="en-US" sz="3200" dirty="0" err="1" smtClean="0">
                <a:latin typeface="PFDinTextCompPro-Bold"/>
              </a:rPr>
              <a:t>hashtag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5660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. APIs:  With and Without 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8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IV. APIs:  With and Without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Wrapper – Functionality (code), in your chosen language, that handles all of inner workings of the API request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An API with a wrapper looks like a normal Python function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An API without a wrapper means you need to use other Python libraries to create and send a request to the endpoint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8959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. What </a:t>
            </a:r>
            <a:r>
              <a:rPr lang="en-US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apis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are available?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35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V. What </a:t>
            </a:r>
            <a:r>
              <a:rPr lang="en-US" sz="24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apis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are available?</a:t>
            </a:r>
            <a:b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 lot!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Most websites that have data expose </a:t>
            </a:r>
            <a:r>
              <a:rPr lang="en-US" sz="3200" dirty="0" smtClean="0">
                <a:latin typeface="PFDinTextCompPro-Bold"/>
              </a:rPr>
              <a:t>APIs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Read </a:t>
            </a:r>
            <a:r>
              <a:rPr lang="en-US" sz="3200" smtClean="0">
                <a:latin typeface="PFDinTextCompPro-Bold"/>
              </a:rPr>
              <a:t>the documentation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>
                <a:latin typeface="PFDinTextCompPro-Bold"/>
                <a:hlinkClick r:id="rId2"/>
              </a:rPr>
              <a:t>http://www.pythonforbeginners.com/api/list-of-python-</a:t>
            </a:r>
            <a:r>
              <a:rPr lang="en-US" sz="3200" dirty="0" smtClean="0">
                <a:latin typeface="PFDinTextCompPro-Bold"/>
                <a:hlinkClick r:id="rId2"/>
              </a:rPr>
              <a:t>apis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Mashape</a:t>
            </a:r>
            <a:r>
              <a:rPr lang="en-US" sz="3200" dirty="0">
                <a:latin typeface="PFDinTextCompPro-Bold"/>
              </a:rPr>
              <a:t>:  </a:t>
            </a:r>
            <a:r>
              <a:rPr lang="en-US" sz="3200" dirty="0">
                <a:latin typeface="PFDinTextCompPro-Bold"/>
                <a:hlinkClick r:id="rId3"/>
              </a:rPr>
              <a:t>https://www.mashape.com/</a:t>
            </a:r>
            <a:r>
              <a:rPr lang="en-US" sz="3200" dirty="0" smtClean="0">
                <a:latin typeface="PFDinTextCompPro-Bold"/>
                <a:hlinkClick r:id="rId3"/>
              </a:rPr>
              <a:t>explore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Apigee</a:t>
            </a:r>
            <a:r>
              <a:rPr lang="en-US" sz="3200" dirty="0">
                <a:latin typeface="PFDinTextCompPro-Bold"/>
              </a:rPr>
              <a:t>:  </a:t>
            </a:r>
            <a:r>
              <a:rPr lang="en-US" sz="3200" dirty="0">
                <a:latin typeface="PFDinTextCompPro-Bold"/>
                <a:hlinkClick r:id="rId4"/>
              </a:rPr>
              <a:t>https://apigee.com/</a:t>
            </a:r>
            <a:r>
              <a:rPr lang="en-US" sz="3200" dirty="0" smtClean="0">
                <a:latin typeface="PFDinTextCompPro-Bold"/>
                <a:hlinkClick r:id="rId4"/>
              </a:rPr>
              <a:t>providers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Data Science Toolkit</a:t>
            </a:r>
          </a:p>
          <a:p>
            <a:pPr algn="l"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PFDinTextCompPro-Bold"/>
              </a:rPr>
              <a:t>pip install </a:t>
            </a:r>
            <a:r>
              <a:rPr lang="en-US" sz="3200" dirty="0" err="1">
                <a:solidFill>
                  <a:srgbClr val="FF0000"/>
                </a:solidFill>
                <a:latin typeface="PFDinTextCompPro-Bold"/>
              </a:rPr>
              <a:t>dstk</a:t>
            </a:r>
            <a:r>
              <a:rPr lang="en-US" sz="3200" dirty="0">
                <a:solidFill>
                  <a:srgbClr val="FF0000"/>
                </a:solidFill>
                <a:latin typeface="PFDinTextCompPro-Bold"/>
              </a:rPr>
              <a:t> --allow-unverified </a:t>
            </a:r>
            <a:r>
              <a:rPr lang="en-US" sz="3200" dirty="0" err="1" smtClean="0">
                <a:solidFill>
                  <a:srgbClr val="FF0000"/>
                </a:solidFill>
                <a:latin typeface="PFDinTextCompPro-Bold"/>
              </a:rPr>
              <a:t>dstk</a:t>
            </a:r>
            <a:endParaRPr lang="en-US" sz="3200" dirty="0">
              <a:solidFill>
                <a:srgbClr val="FF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402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How do I get data from the internet?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What’s an API?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Restful web services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APIs:  With and Without Wrappers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What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are available?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. How do I get data from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How do I get data from the internet?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Files – easy but restrictive data access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Web scraping – difficult but unrestricted data access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APIs – easy to use but less restricted data access – just right!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II.  What’s an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What’s an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API – Application Programming Interface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APIs expose functionality and data access to users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Basic functionality of APIs – CRUD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Create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Read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Update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Delete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What’s an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Allow for internal and third party development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Examples</a:t>
            </a:r>
          </a:p>
          <a:p>
            <a:pPr lvl="1" algn="l"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Instagram</a:t>
            </a:r>
            <a:endParaRPr lang="en-US" sz="3200" dirty="0" smtClean="0">
              <a:latin typeface="+mj-lt"/>
            </a:endParaRP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Twitter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Facebook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Data Science Toolkit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2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III.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0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RESTful</a:t>
            </a:r>
            <a:r>
              <a:rPr lang="en-US" sz="3200" dirty="0" smtClean="0">
                <a:latin typeface="PFDinTextCompPro-Bold"/>
              </a:rPr>
              <a:t> APIs provide an interface to web services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Governed by “</a:t>
            </a:r>
            <a:r>
              <a:rPr lang="en-US" sz="3200" dirty="0" err="1" smtClean="0">
                <a:latin typeface="PFDinTextCompPro-Bold"/>
              </a:rPr>
              <a:t>RESTful</a:t>
            </a:r>
            <a:r>
              <a:rPr lang="en-US" sz="3200" dirty="0" smtClean="0">
                <a:latin typeface="PFDinTextCompPro-Bold"/>
              </a:rPr>
              <a:t>” principles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Data and functionality are considered resources 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Accessed via </a:t>
            </a:r>
            <a:r>
              <a:rPr lang="en-US" sz="3200" b="1" dirty="0" smtClean="0">
                <a:latin typeface="PFDinTextCompPro-Bold"/>
              </a:rPr>
              <a:t>U</a:t>
            </a:r>
            <a:r>
              <a:rPr lang="en-US" sz="3200" dirty="0" smtClean="0">
                <a:latin typeface="PFDinTextCompPro-Bold"/>
              </a:rPr>
              <a:t>niform </a:t>
            </a:r>
            <a:r>
              <a:rPr lang="en-US" sz="3200" b="1" dirty="0" smtClean="0">
                <a:latin typeface="PFDinTextCompPro-Bold"/>
              </a:rPr>
              <a:t>R</a:t>
            </a:r>
            <a:r>
              <a:rPr lang="en-US" sz="3200" dirty="0" smtClean="0">
                <a:latin typeface="PFDinTextCompPro-Bold"/>
              </a:rPr>
              <a:t>esource </a:t>
            </a:r>
            <a:r>
              <a:rPr lang="en-US" sz="3200" b="1" dirty="0" smtClean="0">
                <a:latin typeface="PFDinTextCompPro-Bold"/>
              </a:rPr>
              <a:t>I</a:t>
            </a:r>
            <a:r>
              <a:rPr lang="en-US" sz="3200" dirty="0" smtClean="0">
                <a:latin typeface="PFDinTextCompPro-Bold"/>
              </a:rPr>
              <a:t>dentifiers (URIs) AKA endpoints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URIs are often web URLs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Sent with headers – specify extra information like type of data or credentials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Several actions:  PUT, GET, POST, DELETE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131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11913</TotalTime>
  <Pages>0</Pages>
  <Words>477</Words>
  <Characters>0</Characters>
  <Application>Microsoft Macintosh PowerPoint</Application>
  <PresentationFormat>Custom</PresentationFormat>
  <Lines>0</Lines>
  <Paragraphs>88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GA_Instructor_Template_Deck</vt:lpstr>
      <vt:lpstr>Agenda</vt:lpstr>
      <vt:lpstr>1_Agenda</vt:lpstr>
      <vt:lpstr>1_GA_Instructor_Template_Deck</vt:lpstr>
      <vt:lpstr>2_GA_Instructor_Template_Deck</vt:lpstr>
      <vt:lpstr>2_Agenda</vt:lpstr>
      <vt:lpstr> Data Science APIs</vt:lpstr>
      <vt:lpstr> I. How do I get data from the internet? II. What’s an API? III. Restful web services IV. APIs:  With and Without Wrappers V. What apis are available? </vt:lpstr>
      <vt:lpstr> i. How do I get data from the internet?</vt:lpstr>
      <vt:lpstr>PowerPoint Presentation</vt:lpstr>
      <vt:lpstr> II.  What’s an api?</vt:lpstr>
      <vt:lpstr>PowerPoint Presentation</vt:lpstr>
      <vt:lpstr>PowerPoint Presentation</vt:lpstr>
      <vt:lpstr> III. RESTful web services</vt:lpstr>
      <vt:lpstr>PowerPoint Presentation</vt:lpstr>
      <vt:lpstr>PowerPoint Presentation</vt:lpstr>
      <vt:lpstr>PowerPoint Presentation</vt:lpstr>
      <vt:lpstr>PowerPoint Presentation</vt:lpstr>
      <vt:lpstr> IV. APIs:  With and Without Wrappers</vt:lpstr>
      <vt:lpstr>PowerPoint Presentation</vt:lpstr>
      <vt:lpstr> V. What apis are available?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604</cp:revision>
  <dcterms:modified xsi:type="dcterms:W3CDTF">2015-03-29T23:22:36Z</dcterms:modified>
</cp:coreProperties>
</file>