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F2D38-560E-470A-B3CA-75140BC286F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D8609-2675-4217-9196-5D27E0A4E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22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D8609-2675-4217-9196-5D27E0A4E3F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16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38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11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27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4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68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9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88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39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48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8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0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222E-3722-4864-85E2-5C012468F9B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C9DF-6580-4953-A23E-4633F976C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27784" y="1844824"/>
            <a:ext cx="424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House Sale Price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Prediction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23928" y="4149080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班級：電機碩二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號：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105318131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姓名：鄭彥廷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578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07904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如何改善</a:t>
            </a:r>
            <a:endParaRPr lang="zh-TW" altLang="en-US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21780" y="1700808"/>
            <a:ext cx="6532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drop out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，能避免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overfitting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，也可減少程式訓練時間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從圖上找到誤差較大的點，進行討論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605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170080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/>
              <a:t>Windows 10</a:t>
            </a:r>
          </a:p>
          <a:p>
            <a:r>
              <a:rPr lang="en-US" altLang="zh-TW" sz="2400" dirty="0" err="1" smtClean="0"/>
              <a:t>WinPython</a:t>
            </a:r>
            <a:r>
              <a:rPr lang="en-US" altLang="zh-TW" sz="2400" dirty="0" smtClean="0"/>
              <a:t> 3.5 </a:t>
            </a:r>
          </a:p>
          <a:p>
            <a:r>
              <a:rPr lang="en-US" altLang="zh-TW" sz="2400" dirty="0" smtClean="0"/>
              <a:t>Tensorflow 1.3</a:t>
            </a:r>
          </a:p>
          <a:p>
            <a:r>
              <a:rPr lang="en-US" altLang="zh-TW" sz="2400" dirty="0" err="1" smtClean="0"/>
              <a:t>Keras</a:t>
            </a:r>
            <a:r>
              <a:rPr lang="en-US" altLang="zh-TW" sz="2400" dirty="0" smtClean="0"/>
              <a:t> 2.0</a:t>
            </a:r>
          </a:p>
          <a:p>
            <a:r>
              <a:rPr lang="en-US" altLang="zh-TW" sz="2400" dirty="0" err="1" smtClean="0"/>
              <a:t>Sklearn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07904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  <a:endParaRPr lang="zh-TW" altLang="en-US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93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6D0CE1F-E4D3-4093-8610-247113514194}"/>
              </a:ext>
            </a:extLst>
          </p:cNvPr>
          <p:cNvSpPr txBox="1"/>
          <p:nvPr/>
        </p:nvSpPr>
        <p:spPr>
          <a:xfrm>
            <a:off x="683568" y="1625203"/>
            <a:ext cx="10698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使用回歸模型來做房價預測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train-v3.csv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valid-v3.csv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用訓練完的模型來預測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test-v3.csv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的房屋價錢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再將預測結果上傳至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Submit Predictions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4.Kaggle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會計算上傳的預測結果與實際答案差多少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707904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</a:p>
        </p:txBody>
      </p:sp>
    </p:spTree>
    <p:extLst>
      <p:ext uri="{BB962C8B-B14F-4D97-AF65-F5344CB8AC3E}">
        <p14:creationId xmlns:p14="http://schemas.microsoft.com/office/powerpoint/2010/main" val="128479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07904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zh-TW" altLang="en-US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420888"/>
            <a:ext cx="1120423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資料讀取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20021" y="2420888"/>
            <a:ext cx="1120423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堆疊</a:t>
            </a:r>
          </a:p>
        </p:txBody>
      </p:sp>
      <p:sp>
        <p:nvSpPr>
          <p:cNvPr id="8" name="矩形 7"/>
          <p:cNvSpPr/>
          <p:nvPr/>
        </p:nvSpPr>
        <p:spPr>
          <a:xfrm>
            <a:off x="4568170" y="2420888"/>
            <a:ext cx="1368152" cy="575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資料正規化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64048" y="2448084"/>
            <a:ext cx="1616095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建立網路模型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5405" y="3799549"/>
            <a:ext cx="160013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訓練網路模型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3622" y="3789040"/>
            <a:ext cx="1688103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>
            <a:stCxn id="5" idx="3"/>
            <a:endCxn id="7" idx="1"/>
          </p:cNvCxnSpPr>
          <p:nvPr/>
        </p:nvCxnSpPr>
        <p:spPr>
          <a:xfrm>
            <a:off x="2308047" y="2708920"/>
            <a:ext cx="61197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024456" y="2709599"/>
            <a:ext cx="543715" cy="1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9" idx="1"/>
          </p:cNvCxnSpPr>
          <p:nvPr/>
        </p:nvCxnSpPr>
        <p:spPr>
          <a:xfrm flipV="1">
            <a:off x="5936322" y="2736116"/>
            <a:ext cx="527726" cy="90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272095" y="3024148"/>
            <a:ext cx="0" cy="7648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5851725" y="4087581"/>
            <a:ext cx="612323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6310284" y="4087582"/>
            <a:ext cx="2" cy="114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5851725" y="5229200"/>
            <a:ext cx="458559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163622" y="4941168"/>
            <a:ext cx="1688103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分析訓練效果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197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72425" y="320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資料讀取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1078"/>
            <a:ext cx="73437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54152" y="38662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資料堆疊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97152"/>
            <a:ext cx="2790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93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9592" y="5486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資料正規化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21440"/>
            <a:ext cx="36004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36754" y="220486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建立網路模型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50" y="2996952"/>
            <a:ext cx="59245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65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76695" y="51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訓練網路模型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905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18795" y="31409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19" y="3896097"/>
            <a:ext cx="19812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6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5576" y="40466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分析訓練效果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53356"/>
            <a:ext cx="28860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1"/>
            <a:ext cx="34480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08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2656"/>
            <a:ext cx="6728308" cy="619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90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151</Words>
  <Application>Microsoft Office PowerPoint</Application>
  <PresentationFormat>如螢幕大小 (4:3)</PresentationFormat>
  <Paragraphs>40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Sam</dc:creator>
  <cp:lastModifiedBy>Sam</cp:lastModifiedBy>
  <cp:revision>4</cp:revision>
  <dcterms:created xsi:type="dcterms:W3CDTF">2017-10-20T03:31:34Z</dcterms:created>
  <dcterms:modified xsi:type="dcterms:W3CDTF">2017-10-20T06:57:28Z</dcterms:modified>
</cp:coreProperties>
</file>