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60" r:id="rId4"/>
    <p:sldId id="261" r:id="rId5"/>
    <p:sldId id="262" r:id="rId6"/>
    <p:sldId id="269" r:id="rId7"/>
    <p:sldId id="270" r:id="rId8"/>
    <p:sldId id="271" r:id="rId9"/>
    <p:sldId id="272" r:id="rId10"/>
    <p:sldId id="273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48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576C7-1BCF-4A2C-AD03-CDCB4495CC2F}" type="datetimeFigureOut">
              <a:rPr lang="zh-TW" altLang="en-US" smtClean="0"/>
              <a:t>2017/10/21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A7922A-CDD6-4C19-9760-7F1BE78403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566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7922A-CDD6-4C19-9760-7F1BE784036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9266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7922A-CDD6-4C19-9760-7F1BE784036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922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7922A-CDD6-4C19-9760-7F1BE784036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7842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7922A-CDD6-4C19-9760-7F1BE784036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589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7922A-CDD6-4C19-9760-7F1BE784036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4392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7922A-CDD6-4C19-9760-7F1BE784036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922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7922A-CDD6-4C19-9760-7F1BE784036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960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7922A-CDD6-4C19-9760-7F1BE784036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5784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>
          <a:xfrm>
            <a:off x="2152071" y="195486"/>
            <a:ext cx="4839858" cy="4736804"/>
            <a:chOff x="1619672" y="548680"/>
            <a:chExt cx="5904656" cy="5778928"/>
          </a:xfrm>
        </p:grpSpPr>
        <p:sp>
          <p:nvSpPr>
            <p:cNvPr id="2" name="Oval 1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Oval 2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" name="Straight Connector 3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71801" y="3344674"/>
            <a:ext cx="36003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" pitchFamily="34" charset="0"/>
              </a:rPr>
              <a:t>姓名：</a:t>
            </a:r>
            <a:r>
              <a:rPr lang="zh-TW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" pitchFamily="34" charset="0"/>
              </a:rPr>
              <a:t>洪永傑</a:t>
            </a:r>
            <a:endParaRPr lang="en-US" altLang="zh-TW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" pitchFamily="34" charset="0"/>
              </a:rPr>
              <a:t>學號</a:t>
            </a:r>
            <a:r>
              <a:rPr lang="zh-TW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" pitchFamily="34" charset="0"/>
              </a:rPr>
              <a:t>：</a:t>
            </a:r>
            <a:r>
              <a:rPr lang="en-US" altLang="zh-TW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" pitchFamily="34" charset="0"/>
              </a:rPr>
              <a:t>105319015</a:t>
            </a:r>
            <a:endParaRPr kumimoji="0"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771800" y="1717179"/>
            <a:ext cx="36004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House Sale </a:t>
            </a:r>
            <a:endParaRPr lang="en-US" altLang="zh-TW" sz="28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TW" sz="2800" b="1" dirty="0" smtClean="0">
                <a:solidFill>
                  <a:srgbClr val="FF0000"/>
                </a:solidFill>
              </a:rPr>
              <a:t>Price </a:t>
            </a:r>
            <a:r>
              <a:rPr lang="en-US" altLang="zh-TW" sz="2800" b="1" dirty="0">
                <a:solidFill>
                  <a:srgbClr val="FF0000"/>
                </a:solidFill>
              </a:rPr>
              <a:t>Prediction</a:t>
            </a:r>
            <a:endParaRPr lang="en-US" altLang="zh-TW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使用工具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0"/>
          </p:nvPr>
        </p:nvSpPr>
        <p:spPr>
          <a:xfrm>
            <a:off x="1990056" y="1160189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sz="2000" dirty="0">
                <a:latin typeface="Times New Roman" panose="02020603050405020304" pitchFamily="18" charset="0"/>
              </a:rPr>
              <a:t>Windows 7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sz="2000" dirty="0" err="1">
                <a:latin typeface="Times New Roman" panose="02020603050405020304" pitchFamily="18" charset="0"/>
              </a:rPr>
              <a:t>WinPython</a:t>
            </a:r>
            <a:r>
              <a:rPr lang="en-US" altLang="zh-TW" sz="2000" dirty="0">
                <a:latin typeface="Times New Roman" panose="02020603050405020304" pitchFamily="18" charset="0"/>
              </a:rPr>
              <a:t> 3.5 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sz="2000" dirty="0" err="1">
                <a:latin typeface="Times New Roman" panose="02020603050405020304" pitchFamily="18" charset="0"/>
              </a:rPr>
              <a:t>Tensorflow</a:t>
            </a:r>
            <a:r>
              <a:rPr lang="en-US" altLang="zh-TW" sz="2000" dirty="0">
                <a:latin typeface="Times New Roman" panose="02020603050405020304" pitchFamily="18" charset="0"/>
              </a:rPr>
              <a:t> 1.3 </a:t>
            </a:r>
            <a:endParaRPr lang="en-US" altLang="zh-TW" sz="2000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sz="2000" dirty="0" err="1">
                <a:latin typeface="Times New Roman" panose="02020603050405020304" pitchFamily="18" charset="0"/>
              </a:rPr>
              <a:t>Keras</a:t>
            </a:r>
            <a:r>
              <a:rPr lang="en-US" altLang="zh-TW" sz="2000" dirty="0">
                <a:latin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</a:rPr>
              <a:t>2.0</a:t>
            </a:r>
            <a:endParaRPr lang="en-US" altLang="zh-TW" sz="2000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000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sz="2000" dirty="0" err="1">
                <a:latin typeface="Times New Roman" panose="02020603050405020304" pitchFamily="18" charset="0"/>
              </a:rPr>
              <a:t>Sklearn</a:t>
            </a:r>
            <a:r>
              <a:rPr lang="en-US" altLang="zh-TW" sz="2000" dirty="0">
                <a:latin typeface="Times New Roman" panose="02020603050405020304" pitchFamily="18" charset="0"/>
              </a:rPr>
              <a:t> </a:t>
            </a: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8519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作業題目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使用回歸模型來做房價預測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0"/>
          </p:nvPr>
        </p:nvSpPr>
        <p:spPr>
          <a:xfrm>
            <a:off x="1990056" y="1160189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用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train-v3.csv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valid-v3.csv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模型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再將預測結果上傳至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Kaggle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Submit Predictions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連結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sz="20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Kaggle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會計算上傳的預測結果與實際答案差多少</a:t>
            </a:r>
          </a:p>
          <a:p>
            <a:endParaRPr lang="en-US" altLang="zh-TW" sz="2000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480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流程圖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25" name="群組 24"/>
          <p:cNvGrpSpPr/>
          <p:nvPr/>
        </p:nvGrpSpPr>
        <p:grpSpPr>
          <a:xfrm>
            <a:off x="4468073" y="404670"/>
            <a:ext cx="1688103" cy="4334161"/>
            <a:chOff x="4468073" y="195486"/>
            <a:chExt cx="1688103" cy="4334161"/>
          </a:xfrm>
        </p:grpSpPr>
        <p:sp>
          <p:nvSpPr>
            <p:cNvPr id="5" name="矩形 4"/>
            <p:cNvSpPr/>
            <p:nvPr/>
          </p:nvSpPr>
          <p:spPr>
            <a:xfrm>
              <a:off x="4736062" y="195486"/>
              <a:ext cx="1120423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資料讀取</a:t>
              </a:r>
              <a:endPara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628050" y="1097665"/>
              <a:ext cx="1368152" cy="575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資料正規化</a:t>
              </a:r>
              <a:endPara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504078" y="2010072"/>
              <a:ext cx="1616095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建立網路模型</a:t>
              </a:r>
              <a:endPara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496205" y="2965957"/>
              <a:ext cx="1600136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訓練網路模型</a:t>
              </a:r>
              <a:endPara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468073" y="3953583"/>
              <a:ext cx="1688103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預測結果</a:t>
              </a:r>
              <a:endPara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11" name="直線單箭頭接點 10"/>
            <p:cNvCxnSpPr/>
            <p:nvPr/>
          </p:nvCxnSpPr>
          <p:spPr>
            <a:xfrm>
              <a:off x="5312126" y="771550"/>
              <a:ext cx="0" cy="3261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/>
            <p:nvPr/>
          </p:nvCxnSpPr>
          <p:spPr>
            <a:xfrm flipH="1">
              <a:off x="5312125" y="2586136"/>
              <a:ext cx="11178" cy="3798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/>
            <p:nvPr/>
          </p:nvCxnSpPr>
          <p:spPr>
            <a:xfrm>
              <a:off x="5312125" y="3542021"/>
              <a:ext cx="0" cy="3978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/>
            <p:cNvCxnSpPr/>
            <p:nvPr/>
          </p:nvCxnSpPr>
          <p:spPr>
            <a:xfrm>
              <a:off x="5318317" y="1673050"/>
              <a:ext cx="0" cy="3261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883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b="77206"/>
          <a:stretch/>
        </p:blipFill>
        <p:spPr>
          <a:xfrm>
            <a:off x="1907704" y="1152090"/>
            <a:ext cx="3581400" cy="432048"/>
          </a:xfrm>
          <a:prstGeom prst="rect">
            <a:avLst/>
          </a:prstGeom>
        </p:spPr>
      </p:pic>
      <p:sp>
        <p:nvSpPr>
          <p:cNvPr id="15" name="標題 1"/>
          <p:cNvSpPr txBox="1">
            <a:spLocks/>
          </p:cNvSpPr>
          <p:nvPr/>
        </p:nvSpPr>
        <p:spPr>
          <a:xfrm>
            <a:off x="1772072" y="152400"/>
            <a:ext cx="7524328" cy="8844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資料讀取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6" name="標題 1"/>
          <p:cNvSpPr>
            <a:spLocks noGrp="1"/>
          </p:cNvSpPr>
          <p:nvPr>
            <p:ph type="title"/>
          </p:nvPr>
        </p:nvSpPr>
        <p:spPr>
          <a:xfrm>
            <a:off x="1772072" y="2302181"/>
            <a:ext cx="7524328" cy="884466"/>
          </a:xfrm>
        </p:spPr>
        <p:txBody>
          <a:bodyPr/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資料正規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化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4"/>
          <a:srcRect t="42744" b="36256"/>
          <a:stretch/>
        </p:blipFill>
        <p:spPr>
          <a:xfrm>
            <a:off x="1907704" y="3058001"/>
            <a:ext cx="2895600" cy="144016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 rotWithShape="1">
          <a:blip r:embed="rId3"/>
          <a:srcRect t="62011" b="18994"/>
          <a:stretch/>
        </p:blipFill>
        <p:spPr>
          <a:xfrm>
            <a:off x="1907704" y="1915530"/>
            <a:ext cx="3581400" cy="360040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1818548" y="8743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讀取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train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818548" y="154619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讀取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test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 rotWithShape="1">
          <a:blip r:embed="rId5"/>
          <a:srcRect t="24728" b="57608"/>
          <a:stretch/>
        </p:blipFill>
        <p:spPr>
          <a:xfrm>
            <a:off x="1912201" y="3360865"/>
            <a:ext cx="3571875" cy="360040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5"/>
          <a:srcRect t="82668" b="10267"/>
          <a:stretch/>
        </p:blipFill>
        <p:spPr>
          <a:xfrm>
            <a:off x="1907704" y="3832682"/>
            <a:ext cx="3571875" cy="14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80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標題 1"/>
          <p:cNvSpPr txBox="1">
            <a:spLocks/>
          </p:cNvSpPr>
          <p:nvPr/>
        </p:nvSpPr>
        <p:spPr>
          <a:xfrm>
            <a:off x="1772072" y="152400"/>
            <a:ext cx="7524328" cy="8844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建立網路模型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6" name="標題 1"/>
          <p:cNvSpPr>
            <a:spLocks noGrp="1"/>
          </p:cNvSpPr>
          <p:nvPr>
            <p:ph type="title"/>
          </p:nvPr>
        </p:nvSpPr>
        <p:spPr>
          <a:xfrm>
            <a:off x="1772072" y="3199452"/>
            <a:ext cx="7524328" cy="884466"/>
          </a:xfrm>
        </p:spPr>
        <p:txBody>
          <a:bodyPr/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訓練網路模型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072" y="843558"/>
            <a:ext cx="6115050" cy="225742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989" y="4011910"/>
            <a:ext cx="7230011" cy="53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19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標題 1"/>
          <p:cNvSpPr txBox="1">
            <a:spLocks/>
          </p:cNvSpPr>
          <p:nvPr/>
        </p:nvSpPr>
        <p:spPr>
          <a:xfrm>
            <a:off x="1772072" y="152400"/>
            <a:ext cx="7524328" cy="8844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預測結果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6" name="標題 1"/>
          <p:cNvSpPr>
            <a:spLocks noGrp="1"/>
          </p:cNvSpPr>
          <p:nvPr>
            <p:ph type="title"/>
          </p:nvPr>
        </p:nvSpPr>
        <p:spPr>
          <a:xfrm>
            <a:off x="1772072" y="1325141"/>
            <a:ext cx="7524328" cy="884466"/>
          </a:xfrm>
        </p:spPr>
        <p:txBody>
          <a:bodyPr/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將結果儲存於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submmit.csv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915566"/>
            <a:ext cx="2657475" cy="4095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696" y="1912094"/>
            <a:ext cx="3238500" cy="3524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5696" y="3075806"/>
            <a:ext cx="4848225" cy="819150"/>
          </a:xfrm>
          <a:prstGeom prst="rect">
            <a:avLst/>
          </a:prstGeom>
        </p:spPr>
      </p:pic>
      <p:sp>
        <p:nvSpPr>
          <p:cNvPr id="9" name="標題 1"/>
          <p:cNvSpPr txBox="1">
            <a:spLocks/>
          </p:cNvSpPr>
          <p:nvPr/>
        </p:nvSpPr>
        <p:spPr>
          <a:xfrm>
            <a:off x="1772072" y="2217724"/>
            <a:ext cx="7524328" cy="8844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分析訓練結果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12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標題 1"/>
          <p:cNvSpPr txBox="1">
            <a:spLocks/>
          </p:cNvSpPr>
          <p:nvPr/>
        </p:nvSpPr>
        <p:spPr>
          <a:xfrm>
            <a:off x="1624114" y="34935"/>
            <a:ext cx="7524328" cy="8844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上傳結果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172070"/>
            <a:ext cx="4680520" cy="469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16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標題 1"/>
          <p:cNvSpPr txBox="1">
            <a:spLocks/>
          </p:cNvSpPr>
          <p:nvPr/>
        </p:nvSpPr>
        <p:spPr>
          <a:xfrm>
            <a:off x="1624114" y="34935"/>
            <a:ext cx="7524328" cy="8844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改善方法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內容版面配置區 3"/>
          <p:cNvSpPr>
            <a:spLocks noGrp="1"/>
          </p:cNvSpPr>
          <p:nvPr>
            <p:ph idx="10"/>
          </p:nvPr>
        </p:nvSpPr>
        <p:spPr>
          <a:xfrm>
            <a:off x="1990056" y="1160189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刪除一些不正常的資料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多增加一些訓練資料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101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2713</TotalTime>
  <Words>122</Words>
  <Application>Microsoft Office PowerPoint</Application>
  <PresentationFormat>如螢幕大小 (16:9)</PresentationFormat>
  <Paragraphs>48</Paragraphs>
  <Slides>9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9</vt:i4>
      </vt:variant>
    </vt:vector>
  </HeadingPairs>
  <TitlesOfParts>
    <vt:vector size="18" baseType="lpstr">
      <vt:lpstr>맑은 고딕</vt:lpstr>
      <vt:lpstr>新細明體</vt:lpstr>
      <vt:lpstr>標楷體</vt:lpstr>
      <vt:lpstr>Arial</vt:lpstr>
      <vt:lpstr>Calibri</vt:lpstr>
      <vt:lpstr>Times New Roman</vt:lpstr>
      <vt:lpstr>Wingdings</vt:lpstr>
      <vt:lpstr>Office Theme</vt:lpstr>
      <vt:lpstr>Custom Design</vt:lpstr>
      <vt:lpstr>PowerPoint 簡報</vt:lpstr>
      <vt:lpstr>使用工具</vt:lpstr>
      <vt:lpstr>作業題目-使用回歸模型來做房價預測</vt:lpstr>
      <vt:lpstr>流程圖</vt:lpstr>
      <vt:lpstr>資料正規化</vt:lpstr>
      <vt:lpstr>訓練網路模型</vt:lpstr>
      <vt:lpstr>將結果儲存於submmit.csv</vt:lpstr>
      <vt:lpstr>PowerPoint 簡報</vt:lpstr>
      <vt:lpstr>PowerPoint 簡報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Chia-Chun</cp:lastModifiedBy>
  <cp:revision>54</cp:revision>
  <dcterms:created xsi:type="dcterms:W3CDTF">2014-04-01T16:27:38Z</dcterms:created>
  <dcterms:modified xsi:type="dcterms:W3CDTF">2017-10-21T12:40:05Z</dcterms:modified>
</cp:coreProperties>
</file>