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0" r:id="rId4"/>
    <p:sldId id="261" r:id="rId5"/>
    <p:sldId id="262" r:id="rId6"/>
    <p:sldId id="269" r:id="rId7"/>
    <p:sldId id="270" r:id="rId8"/>
    <p:sldId id="271" r:id="rId9"/>
    <p:sldId id="272" r:id="rId10"/>
    <p:sldId id="27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576C7-1BCF-4A2C-AD03-CDCB4495CC2F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922A-CDD6-4C19-9760-7F1BE7840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8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9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2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6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7922A-CDD6-4C19-9760-7F1BE784036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78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1" y="3344674"/>
            <a:ext cx="3600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姓名：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洪永傑</a:t>
            </a:r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學號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：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itchFamily="34" charset="0"/>
              </a:rPr>
              <a:t>105319015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1717179"/>
            <a:ext cx="36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House Sale 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Price </a:t>
            </a:r>
            <a:r>
              <a:rPr lang="en-US" altLang="zh-TW" sz="2800" b="1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Times New Roman" panose="02020603050405020304" pitchFamily="18" charset="0"/>
              </a:rPr>
              <a:t>Windows 7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WinPython</a:t>
            </a:r>
            <a:r>
              <a:rPr lang="en-US" altLang="zh-TW" sz="2000" dirty="0">
                <a:latin typeface="Times New Roman" panose="02020603050405020304" pitchFamily="18" charset="0"/>
              </a:rPr>
              <a:t> 3.5 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Tensorflow</a:t>
            </a:r>
            <a:r>
              <a:rPr lang="en-US" altLang="zh-TW" sz="2000" dirty="0">
                <a:latin typeface="Times New Roman" panose="02020603050405020304" pitchFamily="18" charset="0"/>
              </a:rPr>
              <a:t> 1.3 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Keras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2.0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Times New Roman" panose="02020603050405020304" pitchFamily="18" charset="0"/>
              </a:rPr>
              <a:t>Sklearn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1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作業題目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使用回歸模型來做房價預測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train-v3.csv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valid-v3.csv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再將預測結果上傳至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會計算上傳的預測結果與實際答案差多少</a:t>
            </a:r>
          </a:p>
          <a:p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9869" y="339502"/>
            <a:ext cx="112042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資料讀取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1857" y="1241681"/>
            <a:ext cx="1368152" cy="575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資料正規化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27885" y="2154088"/>
            <a:ext cx="1616095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建立網路模型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0012" y="3109973"/>
            <a:ext cx="160013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訓練網路模型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4097599"/>
            <a:ext cx="168810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335933" y="915566"/>
            <a:ext cx="0" cy="326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335932" y="2730152"/>
            <a:ext cx="11178" cy="3798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335932" y="3686037"/>
            <a:ext cx="0" cy="3978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342124" y="1817066"/>
            <a:ext cx="0" cy="3261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268273" y="1563638"/>
            <a:ext cx="168810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8274" y="2753558"/>
            <a:ext cx="168810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將資料儲存於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submmit.csv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/>
          <p:cNvCxnSpPr>
            <a:stCxn id="15" idx="2"/>
            <a:endCxn id="16" idx="0"/>
          </p:cNvCxnSpPr>
          <p:nvPr/>
        </p:nvCxnSpPr>
        <p:spPr>
          <a:xfrm>
            <a:off x="7112325" y="2139702"/>
            <a:ext cx="0" cy="613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12159" y="341865"/>
            <a:ext cx="194421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valid-v3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，看訓練模型好不好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肘形接點 26"/>
          <p:cNvCxnSpPr>
            <a:stCxn id="10" idx="3"/>
            <a:endCxn id="24" idx="1"/>
          </p:cNvCxnSpPr>
          <p:nvPr/>
        </p:nvCxnSpPr>
        <p:spPr>
          <a:xfrm flipV="1">
            <a:off x="5179983" y="629897"/>
            <a:ext cx="832176" cy="375573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092280" y="934753"/>
            <a:ext cx="0" cy="613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77206"/>
          <a:stretch/>
        </p:blipFill>
        <p:spPr>
          <a:xfrm>
            <a:off x="1907704" y="1152090"/>
            <a:ext cx="3581400" cy="432048"/>
          </a:xfrm>
          <a:prstGeom prst="rect">
            <a:avLst/>
          </a:prstGeom>
        </p:spPr>
      </p:pic>
      <p:sp>
        <p:nvSpPr>
          <p:cNvPr id="15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資料讀取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3183684"/>
            <a:ext cx="7524328" cy="884466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資料正規化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42744" b="36256"/>
          <a:stretch/>
        </p:blipFill>
        <p:spPr>
          <a:xfrm>
            <a:off x="1907704" y="3885301"/>
            <a:ext cx="2895600" cy="14401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t="62011" b="18994"/>
          <a:stretch/>
        </p:blipFill>
        <p:spPr>
          <a:xfrm>
            <a:off x="1907704" y="1915530"/>
            <a:ext cx="3581400" cy="36004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818548" y="874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18548" y="15461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test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/>
          <a:srcRect t="24728" b="57608"/>
          <a:stretch/>
        </p:blipFill>
        <p:spPr>
          <a:xfrm>
            <a:off x="1912201" y="4188165"/>
            <a:ext cx="3571875" cy="36004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/>
          <a:srcRect t="82668" b="10267"/>
          <a:stretch/>
        </p:blipFill>
        <p:spPr>
          <a:xfrm>
            <a:off x="1907704" y="4659982"/>
            <a:ext cx="3571875" cy="14401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818548" y="23581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讀取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valid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704" y="2726484"/>
            <a:ext cx="3209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建立網路模型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3199452"/>
            <a:ext cx="7524328" cy="884466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訓練網路模型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72" y="843558"/>
            <a:ext cx="6115050" cy="2257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89" y="4011910"/>
            <a:ext cx="7230011" cy="5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772072" y="1126273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valid-v3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，看訓練模型好不好</a:t>
            </a:r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772072" y="2299014"/>
            <a:ext cx="7524328" cy="884466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繪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98964"/>
            <a:ext cx="4953000" cy="4000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072" y="2979787"/>
            <a:ext cx="6181725" cy="600075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1772072" y="152400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預測結果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915566"/>
            <a:ext cx="2657475" cy="409575"/>
          </a:xfrm>
          <a:prstGeom prst="rect">
            <a:avLst/>
          </a:prstGeom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1772072" y="3673682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將結果儲存於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submmit.csv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4260635"/>
            <a:ext cx="3238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624114" y="34935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上傳結果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2070"/>
            <a:ext cx="4680520" cy="46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1624114" y="34935"/>
            <a:ext cx="7524328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改善方法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3"/>
          <p:cNvSpPr>
            <a:spLocks noGrp="1"/>
          </p:cNvSpPr>
          <p:nvPr>
            <p:ph idx="10"/>
          </p:nvPr>
        </p:nvSpPr>
        <p:spPr>
          <a:xfrm>
            <a:off x="1990056" y="1160189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刪除一些不正常的資料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多增加一些訓練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使用不同的訓練模型方法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0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150</Words>
  <Application>Microsoft Office PowerPoint</Application>
  <PresentationFormat>如螢幕大小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맑은 고딕</vt:lpstr>
      <vt:lpstr>新細明體</vt:lpstr>
      <vt:lpstr>標楷體</vt:lpstr>
      <vt:lpstr>Arial</vt:lpstr>
      <vt:lpstr>Calibri</vt:lpstr>
      <vt:lpstr>Times New Roman</vt:lpstr>
      <vt:lpstr>Wingdings</vt:lpstr>
      <vt:lpstr>Office Theme</vt:lpstr>
      <vt:lpstr>Custom Design</vt:lpstr>
      <vt:lpstr>PowerPoint 簡報</vt:lpstr>
      <vt:lpstr>使用工具</vt:lpstr>
      <vt:lpstr>作業題目-使用回歸模型來做房價預測</vt:lpstr>
      <vt:lpstr>流程圖</vt:lpstr>
      <vt:lpstr>資料正規化</vt:lpstr>
      <vt:lpstr>訓練網路模型</vt:lpstr>
      <vt:lpstr>繪圖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Chia-Chun</cp:lastModifiedBy>
  <cp:revision>56</cp:revision>
  <dcterms:created xsi:type="dcterms:W3CDTF">2014-04-01T16:27:38Z</dcterms:created>
  <dcterms:modified xsi:type="dcterms:W3CDTF">2017-10-22T13:54:19Z</dcterms:modified>
</cp:coreProperties>
</file>