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9" r:id="rId4"/>
    <p:sldId id="260" r:id="rId5"/>
    <p:sldId id="382" r:id="rId6"/>
    <p:sldId id="261" r:id="rId7"/>
    <p:sldId id="383" r:id="rId8"/>
    <p:sldId id="384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0" y="2959100"/>
            <a:ext cx="12204700" cy="1549400"/>
          </a:xfrm>
          <a:prstGeom prst="rect">
            <a:avLst/>
          </a:prstGeom>
          <a:solidFill>
            <a:srgbClr val="13C7AF">
              <a:alpha val="7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pic>
        <p:nvPicPr>
          <p:cNvPr id="2050" name="Picture 4" descr="#wm#_9_01_110_1111_c_1_1095*129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3" y="1341438"/>
            <a:ext cx="6191251" cy="394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052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454400" y="3151188"/>
            <a:ext cx="8686800" cy="639762"/>
          </a:xfrm>
        </p:spPr>
        <p:txBody>
          <a:bodyPr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0" dirty="0" smtClean="0">
                <a:sym typeface="Arial" panose="020B0604020202020204" pitchFamily="34" charset="0"/>
              </a:rPr>
              <a:t>单击此处编辑标题</a:t>
            </a:r>
            <a:endParaRPr lang="zh-CN" noProof="0" dirty="0" smtClean="0">
              <a:sym typeface="Arial" panose="020B0604020202020204" pitchFamily="34" charset="0"/>
            </a:endParaRP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450167" y="3792538"/>
            <a:ext cx="8699500" cy="538162"/>
          </a:xfrm>
        </p:spPr>
        <p:txBody>
          <a:bodyPr lIns="90170" tIns="46990" rIns="90170" bIns="46990"/>
          <a:lstStyle>
            <a:lvl1pPr marL="0" indent="0" algn="r">
              <a:defRPr sz="2000"/>
            </a:lvl1pPr>
          </a:lstStyle>
          <a:p>
            <a:pPr lvl="0"/>
            <a:r>
              <a:rPr lang="zh-CN" altLang="en-US" noProof="0" dirty="0" smtClean="0">
                <a:sym typeface="Arial" panose="020B0604020202020204" pitchFamily="34" charset="0"/>
              </a:rPr>
              <a:t>单击此处编辑副标题</a:t>
            </a:r>
            <a:endParaRPr lang="zh-CN" noProof="0" dirty="0" smtClean="0">
              <a:sym typeface="Arial" panose="020B0604020202020204" pitchFamily="34" charset="0"/>
            </a:endParaRPr>
          </a:p>
        </p:txBody>
      </p:sp>
      <p:sp>
        <p:nvSpPr>
          <p:cNvPr id="2057" name="ksoSlideStyle" descr="#wm#_9_01_110_1111" hidden="1"/>
          <p:cNvSpPr>
            <a:spLocks noChangeArrowheads="1"/>
          </p:cNvSpPr>
          <p:nvPr/>
        </p:nvSpPr>
        <p:spPr bwMode="auto">
          <a:xfrm>
            <a:off x="0" y="0"/>
            <a:ext cx="16933" cy="127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57999-737A-4986-B388-30DC2AA4A211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B0326-FB29-4AC8-901F-C06AA6792CB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1196751"/>
            <a:ext cx="10516800" cy="502232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57999-737A-4986-B388-30DC2AA4A211}" type="datetime1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B0326-FB29-4AC8-901F-C06AA6792CB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052735"/>
            <a:ext cx="10972800" cy="762000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973486"/>
            <a:ext cx="10972800" cy="447985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57999-737A-4986-B388-30DC2AA4A211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B0326-FB29-4AC8-901F-C06AA6792CB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012795" y="3212976"/>
            <a:ext cx="7771200" cy="11880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7" name="矩形 1" descr="#wm#_9_09_*Z"/>
          <p:cNvSpPr>
            <a:spLocks noChangeArrowheads="1"/>
          </p:cNvSpPr>
          <p:nvPr/>
        </p:nvSpPr>
        <p:spPr bwMode="auto">
          <a:xfrm>
            <a:off x="2117" y="2651233"/>
            <a:ext cx="823047" cy="819547"/>
          </a:xfrm>
          <a:prstGeom prst="rect">
            <a:avLst/>
          </a:prstGeom>
          <a:solidFill>
            <a:srgbClr val="13C7A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algn="just" eaLnBrk="0" hangingPunct="0">
              <a:lnSpc>
                <a:spcPct val="130000"/>
              </a:lnSpc>
              <a:spcBef>
                <a:spcPct val="2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 algn="just" eaLnBrk="0" hangingPunct="0">
              <a:lnSpc>
                <a:spcPct val="130000"/>
              </a:lnSpc>
              <a:spcBef>
                <a:spcPct val="2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 algn="just" eaLnBrk="0" hangingPunct="0">
              <a:lnSpc>
                <a:spcPct val="130000"/>
              </a:lnSpc>
              <a:spcBef>
                <a:spcPct val="2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 algn="just" eaLnBrk="0" hangingPunct="0">
              <a:lnSpc>
                <a:spcPct val="130000"/>
              </a:lnSpc>
              <a:spcBef>
                <a:spcPct val="2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 algn="just" eaLnBrk="0" hangingPunct="0">
              <a:lnSpc>
                <a:spcPct val="130000"/>
              </a:lnSpc>
              <a:spcBef>
                <a:spcPct val="2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algn="just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algn="just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algn="just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algn="just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</a:pPr>
            <a:endParaRPr lang="zh-CN" altLang="zh-CN" sz="2000">
              <a:solidFill>
                <a:srgbClr val="13C7AF"/>
              </a:solidFill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57999-737A-4986-B388-30DC2AA4A211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B0326-FB29-4AC8-901F-C06AA6792CB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284337"/>
            <a:ext cx="10972800" cy="762000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2205087"/>
            <a:ext cx="5384800" cy="4248249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2205087"/>
            <a:ext cx="5384800" cy="4248249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57999-737A-4986-B388-30DC2AA4A211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B0326-FB29-4AC8-901F-C06AA6792CB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1268760"/>
            <a:ext cx="10515600" cy="997992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7" y="2257227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7" y="3081139"/>
            <a:ext cx="5158316" cy="3516213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2257227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3081139"/>
            <a:ext cx="5183717" cy="3516213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57999-737A-4986-B388-30DC2AA4A211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B0326-FB29-4AC8-901F-C06AA6792CB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449600" y="2736000"/>
            <a:ext cx="3408000" cy="579600"/>
          </a:xfrm>
        </p:spPr>
        <p:txBody>
          <a:bodyPr>
            <a:normAutofit/>
          </a:bodyPr>
          <a:lstStyle>
            <a:lvl1pPr algn="l">
              <a:defRPr sz="3200">
                <a:latin typeface="+mj-lt"/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grpSp>
        <p:nvGrpSpPr>
          <p:cNvPr id="6" name="Group 5" descr="#wm#_9_34_*Z"/>
          <p:cNvGrpSpPr/>
          <p:nvPr>
            <p:custDataLst>
              <p:tags r:id="rId2"/>
            </p:custDataLst>
          </p:nvPr>
        </p:nvGrpSpPr>
        <p:grpSpPr bwMode="auto">
          <a:xfrm>
            <a:off x="3778251" y="2428875"/>
            <a:ext cx="4072467" cy="1630363"/>
            <a:chOff x="0" y="0"/>
            <a:chExt cx="4810" cy="2568"/>
          </a:xfrm>
        </p:grpSpPr>
        <p:sp>
          <p:nvSpPr>
            <p:cNvPr id="7" name="Line 4" descr="#wm#_9_34_*Z"/>
            <p:cNvSpPr>
              <a:spLocks noChangeShapeType="1"/>
            </p:cNvSpPr>
            <p:nvPr>
              <p:custDataLst>
                <p:tags r:id="rId3"/>
              </p:custDataLst>
            </p:nvPr>
          </p:nvSpPr>
          <p:spPr bwMode="auto">
            <a:xfrm>
              <a:off x="892" y="1296"/>
              <a:ext cx="3919" cy="0"/>
            </a:xfrm>
            <a:prstGeom prst="line">
              <a:avLst/>
            </a:prstGeom>
            <a:noFill/>
            <a:ln w="9525" cmpd="sng">
              <a:solidFill>
                <a:srgbClr val="A86CBB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normAutofit fontScale="25000" lnSpcReduction="20000"/>
            </a:bodyPr>
            <a:lstStyle/>
            <a:p>
              <a:endParaRPr lang="zh-CN" altLang="en-US"/>
            </a:p>
          </p:txBody>
        </p:sp>
        <p:sp>
          <p:nvSpPr>
            <p:cNvPr id="8" name="空心弧 14" descr="#wm#_9_34_*Z"/>
            <p:cNvSpPr/>
            <p:nvPr>
              <p:custDataLst>
                <p:tags r:id="rId4"/>
              </p:custDataLst>
            </p:nvPr>
          </p:nvSpPr>
          <p:spPr bwMode="auto">
            <a:xfrm rot="11040000">
              <a:off x="0" y="0"/>
              <a:ext cx="2566" cy="2568"/>
            </a:xfrm>
            <a:custGeom>
              <a:avLst/>
              <a:gdLst>
                <a:gd name="T0" fmla="*/ 112824 w 1629846"/>
                <a:gd name="T1" fmla="*/ 401212 h 1629846"/>
                <a:gd name="T2" fmla="*/ 930104 w 1629846"/>
                <a:gd name="T3" fmla="*/ 8181 h 1629846"/>
                <a:gd name="T4" fmla="*/ 1604743 w 1629846"/>
                <a:gd name="T5" fmla="*/ 614219 h 1629846"/>
                <a:gd name="T6" fmla="*/ 1301268 w 1629846"/>
                <a:gd name="T7" fmla="*/ 1468809 h 1629846"/>
                <a:gd name="T8" fmla="*/ 395502 w 1629846"/>
                <a:gd name="T9" fmla="*/ 1513627 h 1629846"/>
                <a:gd name="T10" fmla="*/ 395504 w 1629846"/>
                <a:gd name="T11" fmla="*/ 1513627 h 1629846"/>
                <a:gd name="T12" fmla="*/ 1301270 w 1629846"/>
                <a:gd name="T13" fmla="*/ 1468809 h 1629846"/>
                <a:gd name="T14" fmla="*/ 1604745 w 1629846"/>
                <a:gd name="T15" fmla="*/ 614219 h 1629846"/>
                <a:gd name="T16" fmla="*/ 930106 w 1629846"/>
                <a:gd name="T17" fmla="*/ 8181 h 1629846"/>
                <a:gd name="T18" fmla="*/ 112826 w 1629846"/>
                <a:gd name="T19" fmla="*/ 401212 h 1629846"/>
                <a:gd name="T20" fmla="*/ 112824 w 1629846"/>
                <a:gd name="T21" fmla="*/ 401212 h 16298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29846" h="1629846">
                  <a:moveTo>
                    <a:pt x="112824" y="401212"/>
                  </a:moveTo>
                  <a:cubicBezTo>
                    <a:pt x="280461" y="116719"/>
                    <a:pt x="603209" y="-38491"/>
                    <a:pt x="930104" y="8181"/>
                  </a:cubicBezTo>
                  <a:cubicBezTo>
                    <a:pt x="1256999" y="54853"/>
                    <a:pt x="1523417" y="294180"/>
                    <a:pt x="1604743" y="614219"/>
                  </a:cubicBezTo>
                  <a:cubicBezTo>
                    <a:pt x="1686069" y="934258"/>
                    <a:pt x="1566225" y="1271739"/>
                    <a:pt x="1301268" y="1468809"/>
                  </a:cubicBezTo>
                  <a:cubicBezTo>
                    <a:pt x="1036311" y="1665878"/>
                    <a:pt x="678620" y="1683577"/>
                    <a:pt x="395502" y="1513627"/>
                  </a:cubicBezTo>
                  <a:lnTo>
                    <a:pt x="395504" y="1513627"/>
                  </a:lnTo>
                  <a:cubicBezTo>
                    <a:pt x="678622" y="1683577"/>
                    <a:pt x="1036313" y="1665879"/>
                    <a:pt x="1301270" y="1468809"/>
                  </a:cubicBezTo>
                  <a:cubicBezTo>
                    <a:pt x="1566227" y="1271740"/>
                    <a:pt x="1686071" y="934258"/>
                    <a:pt x="1604745" y="614219"/>
                  </a:cubicBezTo>
                  <a:cubicBezTo>
                    <a:pt x="1523419" y="294180"/>
                    <a:pt x="1257001" y="54853"/>
                    <a:pt x="930106" y="8181"/>
                  </a:cubicBezTo>
                  <a:cubicBezTo>
                    <a:pt x="603211" y="-38491"/>
                    <a:pt x="280463" y="116719"/>
                    <a:pt x="112826" y="401212"/>
                  </a:cubicBezTo>
                  <a:lnTo>
                    <a:pt x="112824" y="401212"/>
                  </a:lnTo>
                  <a:close/>
                </a:path>
              </a:pathLst>
            </a:custGeom>
            <a:noFill/>
            <a:ln w="12700" cap="flat" cmpd="sng">
              <a:solidFill>
                <a:srgbClr val="13C7AF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rmAutofit/>
            </a:bodyPr>
            <a:lstStyle/>
            <a:p>
              <a:endParaRPr lang="zh-CN" altLang="en-US"/>
            </a:p>
          </p:txBody>
        </p:sp>
      </p:grpSp>
      <p:sp>
        <p:nvSpPr>
          <p:cNvPr id="9" name="Rectangle 5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564800" y="3279600"/>
            <a:ext cx="3177600" cy="363600"/>
          </a:xfrm>
        </p:spPr>
        <p:txBody>
          <a:bodyPr lIns="90170" tIns="46990" rIns="90170" bIns="46990">
            <a:normAutofit/>
          </a:bodyPr>
          <a:lstStyle>
            <a:lvl1pPr marL="0" indent="0" algn="l">
              <a:defRPr sz="1800">
                <a:latin typeface="+mn-ea"/>
                <a:ea typeface="+mn-ea"/>
              </a:defRPr>
            </a:lvl1pPr>
          </a:lstStyle>
          <a:p>
            <a:pPr lvl="0"/>
            <a:r>
              <a:rPr lang="zh-CN" altLang="en-US" noProof="0" dirty="0" smtClean="0">
                <a:sym typeface="Arial" panose="020B0604020202020204" pitchFamily="34" charset="0"/>
              </a:rPr>
              <a:t>单击此处编辑副标题</a:t>
            </a:r>
            <a:endParaRPr lang="zh-CN" noProof="0" dirty="0" smtClean="0">
              <a:sym typeface="Arial" panose="020B0604020202020204" pitchFamily="34" charset="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57999-737A-4986-B388-30DC2AA4A211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B0326-FB29-4AC8-901F-C06AA6792CB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403482"/>
            <a:ext cx="2844800" cy="382087"/>
          </a:xfrm>
        </p:spPr>
        <p:txBody>
          <a:bodyPr/>
          <a:lstStyle/>
          <a:p>
            <a:fld id="{DE957999-737A-4986-B388-30DC2AA4A211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403482"/>
            <a:ext cx="3860800" cy="382087"/>
          </a:xfrm>
        </p:spPr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0" y="6403482"/>
            <a:ext cx="2844800" cy="382087"/>
          </a:xfrm>
        </p:spPr>
        <p:txBody>
          <a:bodyPr/>
          <a:lstStyle/>
          <a:p>
            <a:fld id="{823B0326-FB29-4AC8-901F-C06AA6792CB8}" type="slidenum">
              <a:rPr lang="zh-CN" altLang="en-US" smtClean="0"/>
            </a:fld>
            <a:endParaRPr lang="zh-CN" altLang="en-US"/>
          </a:p>
        </p:txBody>
      </p:sp>
      <p:sp>
        <p:nvSpPr>
          <p:cNvPr id="14" name="标题 1"/>
          <p:cNvSpPr>
            <a:spLocks noGrp="1"/>
          </p:cNvSpPr>
          <p:nvPr>
            <p:ph type="title" hasCustomPrompt="1"/>
          </p:nvPr>
        </p:nvSpPr>
        <p:spPr>
          <a:xfrm>
            <a:off x="839788" y="1297040"/>
            <a:ext cx="4262400" cy="1349648"/>
          </a:xfrm>
        </p:spPr>
        <p:txBody>
          <a:bodyPr anchor="t" anchorCtr="0">
            <a:noAutofit/>
          </a:bodyPr>
          <a:lstStyle>
            <a:lvl1pPr>
              <a:defRPr sz="4000"/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15" name="图片占位符 2"/>
          <p:cNvSpPr>
            <a:spLocks noGrp="1"/>
          </p:cNvSpPr>
          <p:nvPr>
            <p:ph type="pic" idx="1"/>
          </p:nvPr>
        </p:nvSpPr>
        <p:spPr>
          <a:xfrm>
            <a:off x="5352521" y="1297039"/>
            <a:ext cx="5971200" cy="5012281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16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754888"/>
            <a:ext cx="4262400" cy="354039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9840416" y="1284337"/>
            <a:ext cx="1741984" cy="5241007"/>
          </a:xfrm>
        </p:spPr>
        <p:txBody>
          <a:bodyPr vert="eaVert" anchor="ctr" anchorCtr="1"/>
          <a:lstStyle/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284337"/>
            <a:ext cx="8942784" cy="5241007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09600" y="6525344"/>
            <a:ext cx="2844800" cy="260648"/>
          </a:xfrm>
        </p:spPr>
        <p:txBody>
          <a:bodyPr/>
          <a:lstStyle/>
          <a:p>
            <a:fld id="{DE957999-737A-4986-B388-30DC2AA4A211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165600" y="6525344"/>
            <a:ext cx="3860800" cy="2606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737600" y="6525344"/>
            <a:ext cx="2844800" cy="260648"/>
          </a:xfrm>
        </p:spPr>
        <p:txBody>
          <a:bodyPr/>
          <a:lstStyle/>
          <a:p>
            <a:fld id="{823B0326-FB29-4AC8-901F-C06AA6792CB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541439"/>
            <a:ext cx="10972800" cy="4551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lvl="0"/>
            <a:r>
              <a:rPr lang="zh-CN" dirty="0" smtClean="0">
                <a:sym typeface="Arial" panose="020B0604020202020204" pitchFamily="34" charset="0"/>
              </a:rPr>
              <a:t>单击此处编辑母版文本样式</a:t>
            </a:r>
            <a:endParaRPr lang="zh-CN" dirty="0" smtClean="0">
              <a:sym typeface="Arial" panose="020B0604020202020204" pitchFamily="34" charset="0"/>
            </a:endParaRPr>
          </a:p>
          <a:p>
            <a:pPr lvl="1"/>
            <a:r>
              <a:rPr lang="zh-CN" dirty="0" smtClean="0">
                <a:sym typeface="Arial" panose="020B0604020202020204" pitchFamily="34" charset="0"/>
              </a:rPr>
              <a:t>第二级</a:t>
            </a:r>
            <a:endParaRPr lang="zh-CN" dirty="0" smtClean="0">
              <a:sym typeface="Arial" panose="020B0604020202020204" pitchFamily="34" charset="0"/>
            </a:endParaRPr>
          </a:p>
          <a:p>
            <a:pPr lvl="2"/>
            <a:r>
              <a:rPr lang="zh-CN" dirty="0" smtClean="0">
                <a:sym typeface="Arial" panose="020B0604020202020204" pitchFamily="34" charset="0"/>
              </a:rPr>
              <a:t>第三级</a:t>
            </a:r>
            <a:endParaRPr lang="zh-CN" dirty="0" smtClean="0">
              <a:sym typeface="Arial" panose="020B0604020202020204" pitchFamily="34" charset="0"/>
            </a:endParaRPr>
          </a:p>
          <a:p>
            <a:pPr lvl="3"/>
            <a:r>
              <a:rPr lang="zh-CN" dirty="0" smtClean="0">
                <a:sym typeface="Arial" panose="020B0604020202020204" pitchFamily="34" charset="0"/>
              </a:rPr>
              <a:t>第四级</a:t>
            </a:r>
            <a:endParaRPr lang="zh-CN" dirty="0" smtClean="0">
              <a:sym typeface="Arial" panose="020B0604020202020204" pitchFamily="34" charset="0"/>
            </a:endParaRPr>
          </a:p>
          <a:p>
            <a:pPr lvl="4"/>
            <a:r>
              <a:rPr lang="zh-CN" dirty="0" smtClean="0">
                <a:sym typeface="Arial" panose="020B0604020202020204" pitchFamily="34" charset="0"/>
              </a:rPr>
              <a:t>第五级</a:t>
            </a:r>
            <a:endParaRPr lang="zh-CN" dirty="0" smtClean="0">
              <a:sym typeface="Arial" panose="020B0604020202020204" pitchFamily="34" charset="0"/>
            </a:endParaRP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DE957999-737A-4986-B388-30DC2AA4A211}" type="datetime1">
              <a:rPr lang="zh-CN" altLang="en-US"/>
            </a:fld>
            <a:endParaRPr lang="zh-CN" altLang="en-US"/>
          </a:p>
        </p:txBody>
      </p:sp>
      <p:sp>
        <p:nvSpPr>
          <p:cNvPr id="102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823B0326-FB29-4AC8-901F-C06AA6792CB8}" type="slidenum">
              <a:rPr lang="zh-CN" altLang="en-US"/>
            </a:fld>
            <a:endParaRPr lang="zh-CN" altLang="en-US"/>
          </a:p>
        </p:txBody>
      </p:sp>
      <p:sp>
        <p:nvSpPr>
          <p:cNvPr id="1030" name="ksoSlideStyle" descr="#wm#_9_02_342_022" hidden="1"/>
          <p:cNvSpPr>
            <a:spLocks noChangeArrowheads="1"/>
          </p:cNvSpPr>
          <p:nvPr/>
        </p:nvSpPr>
        <p:spPr bwMode="auto">
          <a:xfrm>
            <a:off x="0" y="0"/>
            <a:ext cx="16933" cy="127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1" name="AutoShape 7"/>
          <p:cNvSpPr>
            <a:spLocks noChangeArrowheads="1"/>
          </p:cNvSpPr>
          <p:nvPr/>
        </p:nvSpPr>
        <p:spPr bwMode="auto">
          <a:xfrm flipV="1">
            <a:off x="0" y="0"/>
            <a:ext cx="12145433" cy="757238"/>
          </a:xfrm>
          <a:prstGeom prst="rtTriangle">
            <a:avLst/>
          </a:prstGeom>
          <a:solidFill>
            <a:srgbClr val="A86CBB">
              <a:alpha val="7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032" name="AutoShape 8"/>
          <p:cNvSpPr>
            <a:spLocks noChangeArrowheads="1"/>
          </p:cNvSpPr>
          <p:nvPr/>
        </p:nvSpPr>
        <p:spPr bwMode="auto">
          <a:xfrm flipH="1" flipV="1">
            <a:off x="4495800" y="4763"/>
            <a:ext cx="7698317" cy="1328737"/>
          </a:xfrm>
          <a:prstGeom prst="rtTriangle">
            <a:avLst/>
          </a:prstGeom>
          <a:solidFill>
            <a:srgbClr val="13C7AF">
              <a:alpha val="7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03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620688"/>
            <a:ext cx="10972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lvl="0"/>
            <a:r>
              <a:rPr lang="zh-CN" dirty="0" smtClean="0">
                <a:sym typeface="Arial" panose="020B0604020202020204" pitchFamily="34" charset="0"/>
              </a:rPr>
              <a:t>单击此处编辑母版标题样式</a:t>
            </a:r>
            <a:endParaRPr lang="zh-CN" dirty="0" smtClean="0">
              <a:sym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400" kern="1200">
          <a:solidFill>
            <a:schemeClr val="tx1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2pPr>
      <a:lvl3pPr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3pPr>
      <a:lvl4pPr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4pPr>
      <a:lvl5pPr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5pPr>
      <a:lvl6pPr marL="457200"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6pPr>
      <a:lvl7pPr marL="914400"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7pPr>
      <a:lvl8pPr marL="1371600"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8pPr>
      <a:lvl9pPr marL="1828800"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9pPr>
    </p:titleStyle>
    <p:bodyStyle>
      <a:lvl1pPr marL="6350" indent="-6350" algn="just" rtl="0" eaLnBrk="0" fontAlgn="base" hangingPunct="0">
        <a:lnSpc>
          <a:spcPct val="130000"/>
        </a:lnSpc>
        <a:spcBef>
          <a:spcPct val="20000"/>
        </a:spcBef>
        <a:spcAft>
          <a:spcPct val="0"/>
        </a:spcAft>
        <a:buFont typeface="Arial" panose="020B0604020202020204" pitchFamily="34" charset="0"/>
        <a:defRPr sz="24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742950" indent="-285750" algn="just" rtl="0" eaLnBrk="0" fontAlgn="base" hangingPunct="0">
        <a:lnSpc>
          <a:spcPct val="130000"/>
        </a:lnSpc>
        <a:spcBef>
          <a:spcPct val="20000"/>
        </a:spcBef>
        <a:spcAft>
          <a:spcPct val="0"/>
        </a:spcAft>
        <a:buFont typeface="Arial" panose="020B0604020202020204" pitchFamily="34" charset="0"/>
        <a:defRPr sz="20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2pPr>
      <a:lvl3pPr marL="1143000" indent="-228600" algn="just" rtl="0" eaLnBrk="0" fontAlgn="base" hangingPunct="0">
        <a:lnSpc>
          <a:spcPct val="130000"/>
        </a:lnSpc>
        <a:spcBef>
          <a:spcPct val="20000"/>
        </a:spcBef>
        <a:spcAft>
          <a:spcPct val="0"/>
        </a:spcAft>
        <a:buFont typeface="Arial" panose="020B0604020202020204" pitchFamily="34" charset="0"/>
        <a:defRPr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3pPr>
      <a:lvl4pPr marL="1600200" indent="-228600" algn="just" rtl="0" eaLnBrk="0" fontAlgn="base" hangingPunct="0">
        <a:lnSpc>
          <a:spcPct val="130000"/>
        </a:lnSpc>
        <a:spcBef>
          <a:spcPct val="20000"/>
        </a:spcBef>
        <a:spcAft>
          <a:spcPct val="0"/>
        </a:spcAft>
        <a:buFont typeface="Arial" panose="020B0604020202020204" pitchFamily="34" charset="0"/>
        <a:defRPr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4pPr>
      <a:lvl5pPr marL="2057400" indent="-228600" algn="just" rtl="0" eaLnBrk="0" fontAlgn="base" hangingPunct="0">
        <a:lnSpc>
          <a:spcPct val="130000"/>
        </a:lnSpc>
        <a:spcBef>
          <a:spcPct val="20000"/>
        </a:spcBef>
        <a:spcAft>
          <a:spcPct val="0"/>
        </a:spcAft>
        <a:buFont typeface="Arial" panose="020B0604020202020204" pitchFamily="34" charset="0"/>
        <a:defRPr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6258" name="标题 96257"/>
          <p:cNvSpPr>
            <a:spLocks noGrp="1"/>
          </p:cNvSpPr>
          <p:nvPr>
            <p:ph type="ctrTitle"/>
          </p:nvPr>
        </p:nvSpPr>
        <p:spPr/>
        <p:txBody>
          <a:bodyPr anchor="b">
            <a:normAutofit fontScale="90000"/>
          </a:bodyPr>
          <a:p>
            <a:pPr algn="ctr" defTabSz="914400">
              <a:buNone/>
            </a:pPr>
            <a:r>
              <a:rPr lang="zh-CN" altLang="en-US" kern="1200" baseline="0" dirty="0">
                <a:latin typeface="Tahoma" panose="020B0604030504040204" pitchFamily="34" charset="0"/>
                <a:ea typeface="黑体" panose="02010609060101010101" pitchFamily="49" charset="-122"/>
              </a:rPr>
              <a:t>《计算机系统结构》实验 </a:t>
            </a:r>
            <a:endParaRPr lang="zh-CN" altLang="en-US" sz="4000" b="1" kern="1200" baseline="0" dirty="0">
              <a:solidFill>
                <a:schemeClr val="tx1"/>
              </a:solidFill>
              <a:latin typeface="Times New Roman" panose="02020603050405020304" charset="0"/>
              <a:ea typeface="黑体" panose="02010609060101010101" pitchFamily="49" charset="-122"/>
            </a:endParaRPr>
          </a:p>
        </p:txBody>
      </p:sp>
      <p:sp>
        <p:nvSpPr>
          <p:cNvPr id="96259" name="副标题 96258"/>
          <p:cNvSpPr>
            <a:spLocks noGrp="1"/>
          </p:cNvSpPr>
          <p:nvPr>
            <p:ph type="subTitle" idx="1"/>
          </p:nvPr>
        </p:nvSpPr>
        <p:spPr/>
        <p:txBody>
          <a:bodyPr anchor="t"/>
          <a:p>
            <a:pPr defTabSz="914400">
              <a:buSzPct val="60000"/>
              <a:buFont typeface="Wingdings" panose="05000000000000000000" pitchFamily="2" charset="2"/>
              <a:buNone/>
            </a:pPr>
            <a:endParaRPr lang="zh-CN" altLang="en-US" sz="2400" kern="1200" baseline="0" dirty="0">
              <a:latin typeface="Times New Roman" panose="02020603050405020304" charset="0"/>
              <a:ea typeface="仿宋_GB2312" pitchFamily="49" charset="-122"/>
            </a:endParaRPr>
          </a:p>
          <a:p>
            <a:pPr defTabSz="914400">
              <a:buSzPct val="60000"/>
              <a:buFont typeface="Wingdings" panose="05000000000000000000" pitchFamily="2" charset="2"/>
              <a:buNone/>
            </a:pPr>
            <a:r>
              <a:rPr lang="zh-CN" altLang="en-US" sz="2400" kern="1200" baseline="0" dirty="0">
                <a:latin typeface="Times New Roman" panose="02020603050405020304" charset="0"/>
                <a:ea typeface="仿宋_GB2312" pitchFamily="49" charset="-122"/>
              </a:rPr>
              <a:t>邢建国</a:t>
            </a:r>
            <a:endParaRPr lang="zh-CN" altLang="en-US" sz="2400" kern="1200" baseline="0" dirty="0">
              <a:latin typeface="Times New Roman" panose="02020603050405020304" charset="0"/>
              <a:ea typeface="仿宋_GB2312" pitchFamily="49" charset="-122"/>
            </a:endParaRPr>
          </a:p>
          <a:p>
            <a:pPr defTabSz="914400">
              <a:buSzPct val="60000"/>
              <a:buFont typeface="Wingdings" panose="05000000000000000000" pitchFamily="2" charset="2"/>
              <a:buNone/>
            </a:pPr>
            <a:r>
              <a:rPr lang="en-US" altLang="zh-CN" sz="2400" kern="1200" baseline="0" dirty="0">
                <a:latin typeface="Times New Roman" panose="02020603050405020304" charset="0"/>
                <a:ea typeface="仿宋_GB2312" pitchFamily="49" charset="-122"/>
              </a:rPr>
              <a:t>2015.3</a:t>
            </a:r>
            <a:endParaRPr lang="en-US" altLang="zh-CN" sz="2400" kern="1200" baseline="0" dirty="0">
              <a:latin typeface="Times New Roman" panose="02020603050405020304" charset="0"/>
              <a:ea typeface="仿宋_GB2312" pitchFamily="49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内容安排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940466"/>
            <a:ext cx="10972800" cy="4479850"/>
          </a:xfrm>
        </p:spPr>
        <p:txBody>
          <a:bodyPr/>
          <a:p>
            <a:r>
              <a:rPr lang="zh-CN" altLang="en-US">
                <a:solidFill>
                  <a:srgbClr val="FF0000"/>
                </a:solidFill>
              </a:rPr>
              <a:t>实验一 </a:t>
            </a:r>
            <a:r>
              <a:rPr lang="en-US" altLang="zh-CN">
                <a:solidFill>
                  <a:srgbClr val="FF0000"/>
                </a:solidFill>
              </a:rPr>
              <a:t>Cache</a:t>
            </a:r>
            <a:r>
              <a:rPr lang="zh-CN" altLang="en-US">
                <a:solidFill>
                  <a:srgbClr val="FF0000"/>
                </a:solidFill>
              </a:rPr>
              <a:t>模拟器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ym typeface="+mn-ea"/>
              </a:rPr>
              <a:t>实验二 数字系统设计及</a:t>
            </a:r>
            <a:r>
              <a:rPr lang="en-US" altLang="zh-CN">
                <a:sym typeface="+mn-ea"/>
              </a:rPr>
              <a:t>4</a:t>
            </a:r>
            <a:r>
              <a:rPr lang="zh-CN" altLang="en-US">
                <a:sym typeface="+mn-ea"/>
              </a:rPr>
              <a:t>指令处理器仿真</a:t>
            </a:r>
            <a:endParaRPr lang="zh-CN" altLang="en-US">
              <a:sym typeface="+mn-ea"/>
            </a:endParaRPr>
          </a:p>
          <a:p>
            <a:r>
              <a:rPr lang="zh-CN" altLang="en-US"/>
              <a:t>实验三 流水线及指令调度</a:t>
            </a:r>
            <a:endParaRPr lang="en-US" altLang="zh-CN"/>
          </a:p>
          <a:p>
            <a:r>
              <a:rPr lang="zh-CN" altLang="en-US"/>
              <a:t>实验四 </a:t>
            </a:r>
            <a:r>
              <a:rPr lang="en-US" altLang="zh-CN"/>
              <a:t>TLP</a:t>
            </a:r>
            <a:r>
              <a:rPr lang="zh-CN" altLang="en-US"/>
              <a:t>（</a:t>
            </a:r>
            <a:r>
              <a:rPr lang="en-US" altLang="zh-CN"/>
              <a:t>OpenMP</a:t>
            </a:r>
            <a:r>
              <a:rPr lang="zh-CN" altLang="en-US"/>
              <a:t>、</a:t>
            </a:r>
            <a:r>
              <a:rPr lang="en-US" altLang="zh-CN"/>
              <a:t>MPI</a:t>
            </a:r>
            <a:r>
              <a:rPr lang="zh-CN" altLang="en-US"/>
              <a:t>）</a:t>
            </a:r>
            <a:endParaRPr lang="zh-CN" altLang="en-US"/>
          </a:p>
          <a:p>
            <a:r>
              <a:rPr lang="zh-CN" altLang="en-US"/>
              <a:t>实验五 </a:t>
            </a:r>
            <a:r>
              <a:rPr lang="en-US" altLang="zh-CN"/>
              <a:t>RLP</a:t>
            </a:r>
            <a:r>
              <a:rPr lang="zh-CN" altLang="en-US"/>
              <a:t>（</a:t>
            </a:r>
            <a:r>
              <a:rPr lang="en-US" altLang="zh-CN"/>
              <a:t>Hadoop</a:t>
            </a:r>
            <a:r>
              <a:rPr lang="zh-CN" altLang="en-US"/>
              <a:t>）</a:t>
            </a:r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教材</a:t>
            </a:r>
            <a:r>
              <a:rPr lang="en-US" altLang="zh-CN"/>
              <a:t>&amp;</a:t>
            </a:r>
            <a:r>
              <a:rPr lang="zh-CN" altLang="en-US"/>
              <a:t>参考书目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John L. Hennessy, ‎David A. Patterson</a:t>
            </a:r>
            <a:endParaRPr lang="en-US" altLang="zh-CN"/>
          </a:p>
          <a:p>
            <a:r>
              <a:rPr lang="en-US" altLang="zh-CN"/>
              <a:t>Computer Architecture</a:t>
            </a:r>
            <a:r>
              <a:rPr lang="zh-CN" altLang="en-US"/>
              <a:t>，A Quantitative Approach, 5th Edition</a:t>
            </a:r>
            <a:endParaRPr lang="zh-CN" altLang="en-US"/>
          </a:p>
          <a:p>
            <a:endParaRPr lang="zh-CN" altLang="en-US"/>
          </a:p>
          <a:p>
            <a:r>
              <a:rPr lang="en-US" altLang="zh-CN">
                <a:sym typeface="+mn-ea"/>
              </a:rPr>
              <a:t>David A. Patterson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John L. Hennessy</a:t>
            </a:r>
            <a:endParaRPr lang="zh-CN" altLang="en-US"/>
          </a:p>
          <a:p>
            <a:r>
              <a:rPr lang="zh-CN" altLang="en-US"/>
              <a:t>Computer Organization and Design, Fifth Edition: The Hardware/Software Interface 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实验一 </a:t>
            </a:r>
            <a:r>
              <a:rPr lang="en-US" altLang="zh-CN"/>
              <a:t>Cache</a:t>
            </a:r>
            <a:r>
              <a:rPr lang="zh-CN" altLang="en-US"/>
              <a:t>模拟器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zh-CN" altLang="en-US"/>
              <a:t>实验目的：</a:t>
            </a:r>
            <a:endParaRPr lang="zh-CN" altLang="en-US"/>
          </a:p>
          <a:p>
            <a:r>
              <a:rPr lang="en-US" altLang="zh-CN"/>
              <a:t>1</a:t>
            </a:r>
            <a:r>
              <a:rPr lang="zh-CN" altLang="en-US"/>
              <a:t>、了解</a:t>
            </a:r>
            <a:r>
              <a:rPr lang="en-US" altLang="zh-CN"/>
              <a:t>cache</a:t>
            </a:r>
            <a:r>
              <a:rPr lang="zh-CN" altLang="en-US"/>
              <a:t>基本原理：</a:t>
            </a:r>
            <a:r>
              <a:rPr lang="en-US" altLang="zh-CN"/>
              <a:t>cache</a:t>
            </a:r>
            <a:r>
              <a:rPr lang="zh-CN" altLang="en-US"/>
              <a:t>组织、置换、写策略等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、了解</a:t>
            </a:r>
            <a:r>
              <a:rPr lang="en-US" altLang="zh-CN"/>
              <a:t>cache</a:t>
            </a:r>
            <a:r>
              <a:rPr lang="zh-CN" altLang="en-US"/>
              <a:t>的参数与性能关系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实验内容：</a:t>
            </a:r>
            <a:endParaRPr lang="zh-CN" altLang="en-US"/>
          </a:p>
          <a:p>
            <a:r>
              <a:rPr lang="en-US" altLang="zh-CN"/>
              <a:t>1</a:t>
            </a:r>
            <a:r>
              <a:rPr lang="zh-CN" altLang="en-US"/>
              <a:t>、设计一个</a:t>
            </a:r>
            <a:r>
              <a:rPr lang="en-US" altLang="zh-CN"/>
              <a:t>Cache </a:t>
            </a:r>
            <a:r>
              <a:rPr lang="zh-CN" altLang="zh-CN"/>
              <a:t>模拟器</a:t>
            </a:r>
            <a:endParaRPr lang="zh-CN" altLang="zh-CN"/>
          </a:p>
          <a:p>
            <a:r>
              <a:rPr lang="en-US" altLang="zh-CN"/>
              <a:t>2</a:t>
            </a:r>
            <a:r>
              <a:rPr lang="zh-CN" altLang="en-US"/>
              <a:t>、验证模拟器</a:t>
            </a:r>
            <a:endParaRPr lang="zh-CN" altLang="en-US"/>
          </a:p>
          <a:p>
            <a:r>
              <a:rPr lang="en-US" altLang="zh-CN"/>
              <a:t>3</a:t>
            </a:r>
            <a:r>
              <a:rPr lang="zh-CN" altLang="zh-CN"/>
              <a:t>、比较不同参数、置换算法等对</a:t>
            </a:r>
            <a:r>
              <a:rPr lang="en-US" altLang="zh-CN"/>
              <a:t>cache</a:t>
            </a:r>
            <a:r>
              <a:rPr lang="zh-CN" altLang="en-US"/>
              <a:t>性能的影响。</a:t>
            </a:r>
            <a:endParaRPr lang="zh-CN" altLang="en-US"/>
          </a:p>
          <a:p>
            <a:r>
              <a:rPr lang="en-US" altLang="zh-CN"/>
              <a:t>*4</a:t>
            </a:r>
            <a:r>
              <a:rPr lang="zh-CN" altLang="en-US"/>
              <a:t>、</a:t>
            </a:r>
            <a:r>
              <a:rPr lang="zh-CN" altLang="zh-CN"/>
              <a:t>在实验</a:t>
            </a:r>
            <a:r>
              <a:rPr lang="en-US" altLang="zh-CN"/>
              <a:t>1</a:t>
            </a:r>
            <a:r>
              <a:rPr lang="zh-CN" altLang="en-US"/>
              <a:t>的基础上，增加一些优化算法（如预取）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输入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 altLang="zh-CN"/>
              <a:t>trace</a:t>
            </a:r>
            <a:r>
              <a:rPr lang="zh-CN" altLang="en-US"/>
              <a:t>文件</a:t>
            </a:r>
            <a:endParaRPr lang="zh-CN" altLang="en-US"/>
          </a:p>
          <a:p>
            <a:r>
              <a:rPr lang="zh-CN" altLang="en-US"/>
              <a:t>   一个内存访问序列文件（</a:t>
            </a:r>
            <a:r>
              <a:rPr lang="en-US" altLang="zh-CN"/>
              <a:t>R</a:t>
            </a:r>
            <a:r>
              <a:rPr lang="zh-CN" altLang="en-US"/>
              <a:t>：读数据</a:t>
            </a:r>
            <a:r>
              <a:rPr lang="en-US" altLang="en-US"/>
              <a:t>/</a:t>
            </a:r>
            <a:r>
              <a:rPr lang="zh-CN" altLang="en-US"/>
              <a:t>指令、</a:t>
            </a:r>
            <a:r>
              <a:rPr lang="en-US" altLang="zh-CN"/>
              <a:t>W</a:t>
            </a:r>
            <a:r>
              <a:rPr lang="zh-CN" altLang="en-US"/>
              <a:t>：写数据）</a:t>
            </a:r>
            <a:endParaRPr lang="zh-CN" altLang="en-US"/>
          </a:p>
          <a:p>
            <a:r>
              <a:rPr lang="zh-CN" altLang="en-US"/>
              <a:t>如</a:t>
            </a:r>
            <a:r>
              <a:rPr lang="en-US" altLang="zh-CN"/>
              <a:t>gcc.trace:</a:t>
            </a:r>
            <a:endParaRPr lang="en-US" altLang="zh-CN"/>
          </a:p>
          <a:p>
            <a:r>
              <a:rPr lang="en-US" altLang="zh-CN"/>
              <a:t>0041f7a0 R</a:t>
            </a:r>
            <a:endParaRPr lang="en-US" altLang="zh-CN"/>
          </a:p>
          <a:p>
            <a:r>
              <a:rPr lang="en-US" altLang="zh-CN"/>
              <a:t>13f5e2c0 R</a:t>
            </a:r>
            <a:endParaRPr lang="en-US" altLang="zh-CN"/>
          </a:p>
          <a:p>
            <a:r>
              <a:rPr lang="en-US" altLang="zh-CN"/>
              <a:t>05e78900 R</a:t>
            </a:r>
            <a:endParaRPr lang="en-US" altLang="zh-CN"/>
          </a:p>
          <a:p>
            <a:r>
              <a:rPr lang="en-US" altLang="zh-CN"/>
              <a:t>004758a0 R</a:t>
            </a:r>
            <a:endParaRPr lang="en-US" altLang="zh-CN"/>
          </a:p>
          <a:p>
            <a:r>
              <a:rPr lang="en-US" altLang="zh-CN"/>
              <a:t>...</a:t>
            </a: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cache</a:t>
            </a:r>
            <a:r>
              <a:rPr lang="zh-CN" altLang="en-US"/>
              <a:t>参数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 altLang="zh-CN"/>
              <a:t>Cache</a:t>
            </a:r>
            <a:r>
              <a:rPr lang="zh-CN" altLang="en-US"/>
              <a:t>大小</a:t>
            </a:r>
            <a:endParaRPr lang="zh-CN" altLang="en-US"/>
          </a:p>
          <a:p>
            <a:r>
              <a:rPr lang="zh-CN" altLang="en-US"/>
              <a:t>块大小</a:t>
            </a:r>
            <a:endParaRPr lang="zh-CN" altLang="en-US"/>
          </a:p>
          <a:p>
            <a:r>
              <a:rPr lang="zh-CN" altLang="en-US">
                <a:sym typeface="+mn-ea"/>
              </a:rPr>
              <a:t>指令、数据</a:t>
            </a:r>
            <a:r>
              <a:rPr lang="zh-CN" altLang="en-US"/>
              <a:t>统一或独立</a:t>
            </a:r>
            <a:r>
              <a:rPr lang="en-US" altLang="zh-CN"/>
              <a:t>cache</a:t>
            </a:r>
            <a:endParaRPr lang="en-US" altLang="zh-CN"/>
          </a:p>
          <a:p>
            <a:r>
              <a:rPr lang="zh-CN" altLang="en-US"/>
              <a:t>映射方式</a:t>
            </a:r>
            <a:endParaRPr lang="zh-CN" altLang="en-US"/>
          </a:p>
          <a:p>
            <a:r>
              <a:rPr lang="en-US" altLang="zh-CN"/>
              <a:t>write back</a:t>
            </a:r>
            <a:r>
              <a:rPr lang="zh-CN" altLang="zh-CN"/>
              <a:t>或</a:t>
            </a:r>
            <a:r>
              <a:rPr lang="en-US" altLang="zh-CN"/>
              <a:t>write through</a:t>
            </a:r>
            <a:endParaRPr lang="en-US" altLang="zh-CN"/>
          </a:p>
          <a:p>
            <a:r>
              <a:rPr lang="en-US" altLang="zh-CN"/>
              <a:t>write allocate</a:t>
            </a:r>
            <a:r>
              <a:rPr lang="zh-CN" altLang="en-US"/>
              <a:t>或</a:t>
            </a:r>
            <a:r>
              <a:rPr lang="en-US" altLang="zh-CN"/>
              <a:t>write no allocate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如：</a:t>
            </a:r>
            <a:r>
              <a:rPr lang="en-US" altLang="zh-CN"/>
              <a:t>8K </a:t>
            </a:r>
            <a:r>
              <a:rPr lang="zh-CN" altLang="en-US"/>
              <a:t>直接映射、统一</a:t>
            </a:r>
            <a:r>
              <a:rPr lang="en-US" altLang="zh-CN"/>
              <a:t>cache</a:t>
            </a:r>
            <a:r>
              <a:rPr lang="zh-CN" altLang="en-US"/>
              <a:t>、块大小</a:t>
            </a:r>
            <a:r>
              <a:rPr lang="en-US" altLang="zh-CN"/>
              <a:t>16</a:t>
            </a:r>
            <a:r>
              <a:rPr lang="zh-CN" altLang="en-US"/>
              <a:t>字节、</a:t>
            </a:r>
            <a:r>
              <a:rPr lang="en-US" altLang="zh-CN"/>
              <a:t>write back</a:t>
            </a:r>
            <a:r>
              <a:rPr lang="zh-CN" altLang="en-US"/>
              <a:t>、</a:t>
            </a:r>
            <a:r>
              <a:rPr lang="en-US" altLang="zh-CN"/>
              <a:t>write allocate</a:t>
            </a:r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输出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zh-CN" altLang="en-US"/>
              <a:t>指令访问数量</a:t>
            </a:r>
            <a:endParaRPr lang="zh-CN" altLang="en-US"/>
          </a:p>
          <a:p>
            <a:r>
              <a:rPr lang="zh-CN" altLang="en-US"/>
              <a:t>数据访问数量</a:t>
            </a:r>
            <a:endParaRPr lang="zh-CN" altLang="en-US"/>
          </a:p>
          <a:p>
            <a:r>
              <a:rPr lang="zh-CN" altLang="en-US"/>
              <a:t>指令缺失次数</a:t>
            </a:r>
            <a:endParaRPr lang="zh-CN" altLang="en-US"/>
          </a:p>
          <a:p>
            <a:r>
              <a:rPr lang="zh-CN" altLang="en-US"/>
              <a:t>数据缺失次数</a:t>
            </a:r>
            <a:endParaRPr lang="zh-CN" altLang="en-US"/>
          </a:p>
          <a:p>
            <a:r>
              <a:rPr lang="zh-CN" altLang="en-US"/>
              <a:t>从主存中取出的字数量</a:t>
            </a:r>
            <a:endParaRPr lang="zh-CN" altLang="en-US"/>
          </a:p>
          <a:p>
            <a:r>
              <a:rPr lang="zh-CN" altLang="en-US"/>
              <a:t>写入主存的字数量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#wm#"/>
  <p:tag name="KSO_WM_UNIT_TYPE" val="i"/>
  <p:tag name="KSO_WM_UNIT_ID" val="262*i*3"/>
  <p:tag name="KSO_WM_UNIT_TEMPLATE_CATEGORY" val="custom"/>
  <p:tag name="KSO_WM_UNIT_TEMPLATE_INDEX" val="9"/>
</p:tagLst>
</file>

<file path=ppt/tags/tag2.xml><?xml version="1.0" encoding="utf-8"?>
<p:tagLst xmlns:p="http://schemas.openxmlformats.org/presentationml/2006/main">
  <p:tag name="KSO_WM_BEAUTIFY_FLAG" val="#wm#"/>
  <p:tag name="KSO_WM_UNIT_TYPE" val="i"/>
  <p:tag name="KSO_WM_UNIT_ID" val="262*i*6"/>
  <p:tag name="KSO_WM_UNIT_TEMPLATE_CATEGORY" val="custom"/>
  <p:tag name="KSO_WM_UNIT_TEMPLATE_INDEX" val="9"/>
</p:tagLst>
</file>

<file path=ppt/tags/tag3.xml><?xml version="1.0" encoding="utf-8"?>
<p:tagLst xmlns:p="http://schemas.openxmlformats.org/presentationml/2006/main">
  <p:tag name="KSO_WM_BEAUTIFY_FLAG" val="#wm#"/>
  <p:tag name="KSO_WM_UNIT_TYPE" val="i"/>
  <p:tag name="KSO_WM_UNIT_ID" val="262*i*7"/>
  <p:tag name="KSO_WM_UNIT_TEMPLATE_CATEGORY" val="custom"/>
  <p:tag name="KSO_WM_UNIT_TEMPLATE_INDEX" val="9"/>
</p:tagLst>
</file>

<file path=ppt/tags/tag4.xml><?xml version="1.0" encoding="utf-8"?>
<p:tagLst xmlns:p="http://schemas.openxmlformats.org/presentationml/2006/main">
  <p:tag name="KSO_WM_TEMPLATE_CATEGORY" val="custom"/>
  <p:tag name="KSO_WM_TEMPLATE_INDEX" val="9"/>
</p:tagLst>
</file>

<file path=ppt/theme/theme1.xml><?xml version="1.0" encoding="utf-8"?>
<a:theme xmlns:a="http://schemas.openxmlformats.org/drawingml/2006/main" name="默认设计模板_2">
  <a:themeElements>
    <a:clrScheme name="PPT9">
      <a:dk1>
        <a:srgbClr val="000000"/>
      </a:dk1>
      <a:lt1>
        <a:srgbClr val="FFFFFF"/>
      </a:lt1>
      <a:dk2>
        <a:srgbClr val="808080"/>
      </a:dk2>
      <a:lt2>
        <a:srgbClr val="808080"/>
      </a:lt2>
      <a:accent1>
        <a:srgbClr val="13C7AF"/>
      </a:accent1>
      <a:accent2>
        <a:srgbClr val="F56262"/>
      </a:accent2>
      <a:accent3>
        <a:srgbClr val="A86CBB"/>
      </a:accent3>
      <a:accent4>
        <a:srgbClr val="3B9AC6"/>
      </a:accent4>
      <a:accent5>
        <a:srgbClr val="E4ECF8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_2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49" charset="-122"/>
          </a:defRPr>
        </a:defPPr>
      </a:lstStyle>
    </a:lnDef>
  </a:objectDefaults>
  <a:extraClrSchemeLst>
    <a:extraClrScheme>
      <a:clrScheme name="默认设计模板_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741</Words>
  <Application>WPS 演示</Application>
  <PresentationFormat>宽屏</PresentationFormat>
  <Paragraphs>67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9" baseType="lpstr">
      <vt:lpstr>Arial</vt:lpstr>
      <vt:lpstr>宋体</vt:lpstr>
      <vt:lpstr>Wingdings</vt:lpstr>
      <vt:lpstr>黑体</vt:lpstr>
      <vt:lpstr>Tahoma</vt:lpstr>
      <vt:lpstr>Times New Roman</vt:lpstr>
      <vt:lpstr>仿宋_GB2312</vt:lpstr>
      <vt:lpstr>仿宋</vt:lpstr>
      <vt:lpstr>微软雅黑</vt:lpstr>
      <vt:lpstr>Arial Unicode MS</vt:lpstr>
      <vt:lpstr>Calibri</vt:lpstr>
      <vt:lpstr>默认设计模板_2</vt:lpstr>
      <vt:lpstr>《计算机系统结构》实验 </vt:lpstr>
      <vt:lpstr>内容安排</vt:lpstr>
      <vt:lpstr>教材&amp;参考书目</vt:lpstr>
      <vt:lpstr>实验二 Cache模拟器</vt:lpstr>
      <vt:lpstr>输入</vt:lpstr>
      <vt:lpstr>cache参数</vt:lpstr>
      <vt:lpstr>输出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cwt99</cp:lastModifiedBy>
  <cp:revision>17</cp:revision>
  <dcterms:created xsi:type="dcterms:W3CDTF">2016-03-06T21:46:00Z</dcterms:created>
  <dcterms:modified xsi:type="dcterms:W3CDTF">2018-04-10T14:23:36Z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