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14" r:id="rId2"/>
    <p:sldId id="260" r:id="rId3"/>
    <p:sldId id="315" r:id="rId4"/>
    <p:sldId id="261" r:id="rId5"/>
    <p:sldId id="262" r:id="rId6"/>
    <p:sldId id="259" r:id="rId7"/>
    <p:sldId id="258" r:id="rId8"/>
    <p:sldId id="263" r:id="rId9"/>
    <p:sldId id="256" r:id="rId10"/>
    <p:sldId id="257" r:id="rId11"/>
    <p:sldId id="306" r:id="rId12"/>
    <p:sldId id="308" r:id="rId13"/>
    <p:sldId id="309" r:id="rId14"/>
    <p:sldId id="310" r:id="rId15"/>
    <p:sldId id="311" r:id="rId16"/>
    <p:sldId id="312" r:id="rId17"/>
    <p:sldId id="31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5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A535C-252D-4959-90A5-C70759F97BEA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689A87-6DBD-49BD-B66D-3C441BC12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191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89A87-6DBD-49BD-B66D-3C441BC12AB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724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43A6B-B616-44F9-8261-DB2E18E3D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98C074-66B8-488F-BF55-53FE2853B5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600AA4-C0C8-447D-B161-82A667077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DE6EE-FD29-4438-89C5-F75BEE46ADD1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0BDC65-C0EF-4361-A3C6-23A49363B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81B047-034B-49BE-88F2-12037ACA6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C195-0E50-4C29-9E07-47DA2F365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3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8039A-9B5F-4E09-B9ED-ADF36FDA6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E0A041-FD9E-4CF8-ACDB-BC1856D5C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99AF30-7B4D-42C1-9852-47D2D974D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DE6EE-FD29-4438-89C5-F75BEE46ADD1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97A0E2-E74D-4981-A843-ACE274FA5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DD685C-D955-4498-B85E-355EDA6AC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C195-0E50-4C29-9E07-47DA2F365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86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C54CBF-6663-4107-88BE-28A1BF11AF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67EB46-6D2B-465E-89D2-49B7A41E6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9D4A8C-3789-4D7D-A61D-78A9721F6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DE6EE-FD29-4438-89C5-F75BEE46ADD1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BA9966-91E2-4561-BA6E-A9168AAAC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B124FC-24F2-4293-B4E4-466B8E8A9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C195-0E50-4C29-9E07-47DA2F365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085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6EE41D-53C8-44CF-A388-ECCA6DB5A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13F6F1-0DFD-4FDC-811A-D42A95737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283AF7-BF2A-4075-BB62-2A232DCC4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DE6EE-FD29-4438-89C5-F75BEE46ADD1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6E3DBB-7B62-4EC2-B05C-7BA288A29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8C36FA-8D58-4712-AEBD-B1F597454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C195-0E50-4C29-9E07-47DA2F365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27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2AD47-96AF-4C02-A2F0-5277986B0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0F9AE7-11A7-4C06-8575-8FF0F82F0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5EFD8D-F198-4EDE-A609-A8FB6F24A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DE6EE-FD29-4438-89C5-F75BEE46ADD1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D43CB4-7D00-4E53-A5E7-8EACF0BB2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ECC8D4-69EC-4700-81C5-C498A17CB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C195-0E50-4C29-9E07-47DA2F365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266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F470F0-9191-4F97-8A50-AFA145149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31DB8A-D5A1-4286-9581-D1227FFB14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86B604-DB9A-4407-B165-E83C74B3C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68A2A3-09BB-4EEC-9BF0-3FBFA826D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DE6EE-FD29-4438-89C5-F75BEE46ADD1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7E44ED-870B-4E2B-A633-3DDB10D50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D273F2-6F4D-4545-85B1-8BECAC7DB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C195-0E50-4C29-9E07-47DA2F365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653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9B1A6-9DE1-4825-B56D-91620E7BF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C4A5DA-C1E7-434D-A8D2-B0D1667C6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970B9A-3355-4466-A0AC-351C792C7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DFB136-2C80-4FE2-90DD-70BD614E5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C35F34-0532-46EC-A53C-9EDEB3BF8E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B1E582D-FE7B-4CDC-9B00-3395A4683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DE6EE-FD29-4438-89C5-F75BEE46ADD1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3C536F0-A400-494E-B99E-93EEAC7C9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40150E-D57D-41C6-9B28-BE934220A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C195-0E50-4C29-9E07-47DA2F365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396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30A926-4120-4AF3-B362-615EEE6B3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CF9F1F-73B7-45B7-9CAB-CF687FE76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DE6EE-FD29-4438-89C5-F75BEE46ADD1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74C0D42-335B-458C-982A-CD9C48E7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3A015C-670E-4E49-8F96-5F7A1AD9B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C195-0E50-4C29-9E07-47DA2F365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17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459DF3-BB93-4D85-85EA-35761B91B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DE6EE-FD29-4438-89C5-F75BEE46ADD1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0564E7-0EC6-49C1-9120-D6C804072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E3DF61-1078-4A6D-9200-B76D60B14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C195-0E50-4C29-9E07-47DA2F365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079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1738D-C00A-46CE-A7A2-750D24711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D508E6-26BC-40DE-918A-0D4091C0D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91DFB5-6051-40E3-9EC4-4BF0825C9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21E41E-D7FB-4910-A1A2-EBFF0163D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DE6EE-FD29-4438-89C5-F75BEE46ADD1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E60449-0E8E-449E-A9ED-1F15E7519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CED1D5-DD3E-4B83-81C4-59194A846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C195-0E50-4C29-9E07-47DA2F365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721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F87046-3688-4463-8D77-F1F9C6F7A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9AB242-7B3B-461F-8FDB-44CD93C380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312070-DE8B-4AB3-8EA0-229718757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111FBC-E79A-41C6-A519-ABC31660D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DE6EE-FD29-4438-89C5-F75BEE46ADD1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D43491-55EC-4FD3-93D3-966661BA0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67217D-36BB-455A-8729-C7F58B3BF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C195-0E50-4C29-9E07-47DA2F365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764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AF2DF6B-C2C0-445D-9A07-3FB8C4EC7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388969-A81C-4510-9BBD-A328E0A03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623245-0E76-41FD-BFEB-7D3C24D125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DE6EE-FD29-4438-89C5-F75BEE46ADD1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C7098E-8203-40C3-8607-74BEDF21CA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74BC3-81F6-4EC1-9372-BE0438C0AC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5C195-0E50-4C29-9E07-47DA2F365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582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98331C8-B953-46E3-AA0A-23A3092144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6026" y="335901"/>
            <a:ext cx="9180724" cy="6428792"/>
          </a:xfrm>
        </p:spPr>
      </p:pic>
    </p:spTree>
    <p:extLst>
      <p:ext uri="{BB962C8B-B14F-4D97-AF65-F5344CB8AC3E}">
        <p14:creationId xmlns:p14="http://schemas.microsoft.com/office/powerpoint/2010/main" val="3292240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3581ED-14D3-4A0F-9441-EC0F7CB44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1586" y="289710"/>
            <a:ext cx="10515600" cy="13255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804CF4-C436-4C8B-BB07-142324ABA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1586" y="1750210"/>
            <a:ext cx="10515600" cy="43513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FD7CE5B3-2700-4BAB-80BC-B9487566ADD1}"/>
              </a:ext>
            </a:extLst>
          </p:cNvPr>
          <p:cNvSpPr txBox="1">
            <a:spLocks/>
          </p:cNvSpPr>
          <p:nvPr/>
        </p:nvSpPr>
        <p:spPr>
          <a:xfrm>
            <a:off x="8306586" y="6169810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q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sz="20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har char="•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har char="–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»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ADC6F8E-49F8-4D77-9A35-59A10A802E9C}" type="slidenum">
              <a:rPr lang="en-US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742F463-EA99-4F4C-8D20-527FB03F372A}"/>
              </a:ext>
            </a:extLst>
          </p:cNvPr>
          <p:cNvSpPr txBox="1">
            <a:spLocks noChangeArrowheads="1"/>
          </p:cNvSpPr>
          <p:nvPr/>
        </p:nvSpPr>
        <p:spPr>
          <a:xfrm>
            <a:off x="2653499" y="113498"/>
            <a:ext cx="7797800" cy="633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泵引理的应用</a:t>
            </a:r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4D54CF3-7E50-4731-8ED2-8F2D78CB1913}"/>
              </a:ext>
            </a:extLst>
          </p:cNvPr>
          <p:cNvSpPr txBox="1">
            <a:spLocks noChangeArrowheads="1"/>
          </p:cNvSpPr>
          <p:nvPr/>
        </p:nvSpPr>
        <p:spPr>
          <a:xfrm>
            <a:off x="2077236" y="1121560"/>
            <a:ext cx="8496300" cy="719138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0113" indent="-900113">
              <a:lnSpc>
                <a:spcPct val="11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/>
              <a:t>例</a:t>
            </a:r>
            <a:r>
              <a:rPr lang="en-US" altLang="zh-CN"/>
              <a:t>2.21 </a:t>
            </a:r>
            <a:r>
              <a:rPr lang="zh-CN" altLang="en-US"/>
              <a:t>用泵引理证明语言 </a:t>
            </a:r>
            <a:r>
              <a:rPr lang="en-US" altLang="zh-CN" i="1"/>
              <a:t>C = </a:t>
            </a:r>
            <a:r>
              <a:rPr lang="en-US" altLang="zh-CN"/>
              <a:t>{ </a:t>
            </a:r>
            <a:r>
              <a:rPr lang="en-US" altLang="zh-CN" i="1"/>
              <a:t>a</a:t>
            </a:r>
            <a:r>
              <a:rPr lang="en-US" altLang="zh-CN" i="1" baseline="30000"/>
              <a:t>i</a:t>
            </a:r>
            <a:r>
              <a:rPr lang="en-US" altLang="zh-CN" i="1"/>
              <a:t>b</a:t>
            </a:r>
            <a:r>
              <a:rPr lang="en-US" altLang="zh-CN" i="1" baseline="30000"/>
              <a:t>j</a:t>
            </a:r>
            <a:r>
              <a:rPr lang="en-US" altLang="zh-CN" i="1"/>
              <a:t>c</a:t>
            </a:r>
            <a:r>
              <a:rPr lang="en-US" altLang="zh-CN" i="1" baseline="30000"/>
              <a:t>k</a:t>
            </a:r>
            <a:r>
              <a:rPr lang="en-US" altLang="zh-CN"/>
              <a:t> | 0</a:t>
            </a:r>
            <a:r>
              <a:rPr lang="en-US" altLang="zh-CN" sz="2000">
                <a:sym typeface="Symbol" panose="05050102010706020507" pitchFamily="18" charset="2"/>
              </a:rPr>
              <a:t>≤</a:t>
            </a:r>
            <a:r>
              <a:rPr lang="en-US" altLang="zh-CN" i="1"/>
              <a:t>i </a:t>
            </a:r>
            <a:r>
              <a:rPr lang="en-US" altLang="zh-CN" sz="2000">
                <a:sym typeface="Symbol" panose="05050102010706020507" pitchFamily="18" charset="2"/>
              </a:rPr>
              <a:t>≤</a:t>
            </a:r>
            <a:r>
              <a:rPr lang="en-US" altLang="zh-CN" i="1"/>
              <a:t>j </a:t>
            </a:r>
            <a:r>
              <a:rPr lang="en-US" altLang="zh-CN" sz="2000">
                <a:sym typeface="Symbol" panose="05050102010706020507" pitchFamily="18" charset="2"/>
              </a:rPr>
              <a:t>≤</a:t>
            </a:r>
            <a:r>
              <a:rPr lang="en-US" altLang="zh-CN" i="1"/>
              <a:t>k </a:t>
            </a:r>
            <a:r>
              <a:rPr lang="en-US" altLang="zh-CN"/>
              <a:t>} </a:t>
            </a:r>
            <a:r>
              <a:rPr lang="zh-CN" altLang="en-US"/>
              <a:t>不是</a:t>
            </a:r>
            <a:r>
              <a:rPr lang="en-US" altLang="zh-CN"/>
              <a:t>CFL</a:t>
            </a:r>
            <a:r>
              <a:rPr lang="zh-CN" altLang="en-US"/>
              <a:t>。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0E1A7CA-1033-49CF-81C4-95A0B59C0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7236" y="2058185"/>
            <a:ext cx="8424863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41325" indent="-441325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98538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06525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14513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25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797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369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941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513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0000"/>
                </a:solidFill>
              </a:rPr>
              <a:t>假设 </a:t>
            </a:r>
            <a:r>
              <a:rPr lang="en-US" altLang="zh-CN" i="1" dirty="0">
                <a:solidFill>
                  <a:srgbClr val="FF0000"/>
                </a:solidFill>
              </a:rPr>
              <a:t>C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是</a:t>
            </a:r>
            <a:r>
              <a:rPr lang="en-US" altLang="zh-CN" dirty="0">
                <a:solidFill>
                  <a:srgbClr val="FF0000"/>
                </a:solidFill>
              </a:rPr>
              <a:t>CFL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令 </a:t>
            </a:r>
            <a:r>
              <a:rPr lang="en-US" altLang="zh-CN" i="1" dirty="0">
                <a:solidFill>
                  <a:srgbClr val="FF0000"/>
                </a:solidFill>
              </a:rPr>
              <a:t>p </a:t>
            </a:r>
            <a:r>
              <a:rPr lang="zh-CN" altLang="en-US" dirty="0">
                <a:solidFill>
                  <a:srgbClr val="FF0000"/>
                </a:solidFill>
              </a:rPr>
              <a:t>是由泵引理给出的泵长度</a:t>
            </a:r>
            <a:r>
              <a:rPr lang="zh-CN" altLang="en-US" dirty="0"/>
              <a:t>。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0000"/>
                </a:solidFill>
              </a:rPr>
              <a:t>选择 </a:t>
            </a:r>
            <a:r>
              <a:rPr lang="en-US" altLang="zh-CN" i="1" dirty="0">
                <a:solidFill>
                  <a:srgbClr val="FF0000"/>
                </a:solidFill>
              </a:rPr>
              <a:t>s </a:t>
            </a:r>
            <a:r>
              <a:rPr lang="en-US" altLang="zh-CN" dirty="0">
                <a:solidFill>
                  <a:srgbClr val="FF0000"/>
                </a:solidFill>
              </a:rPr>
              <a:t>= </a:t>
            </a:r>
            <a:r>
              <a:rPr lang="en-US" altLang="zh-CN" i="1" dirty="0" err="1">
                <a:solidFill>
                  <a:srgbClr val="FF0000"/>
                </a:solidFill>
              </a:rPr>
              <a:t>a</a:t>
            </a:r>
            <a:r>
              <a:rPr lang="en-US" altLang="zh-CN" sz="2800" i="1" baseline="30000" dirty="0" err="1">
                <a:solidFill>
                  <a:srgbClr val="FF0000"/>
                </a:solidFill>
              </a:rPr>
              <a:t>p</a:t>
            </a:r>
            <a:r>
              <a:rPr lang="en-US" altLang="zh-CN" sz="2800" i="1" dirty="0" err="1">
                <a:solidFill>
                  <a:srgbClr val="FF0000"/>
                </a:solidFill>
              </a:rPr>
              <a:t>b</a:t>
            </a:r>
            <a:r>
              <a:rPr lang="en-US" altLang="zh-CN" sz="2800" i="1" baseline="30000" dirty="0" err="1">
                <a:solidFill>
                  <a:srgbClr val="FF0000"/>
                </a:solidFill>
              </a:rPr>
              <a:t>p</a:t>
            </a:r>
            <a:r>
              <a:rPr lang="en-US" altLang="zh-CN" sz="2800" i="1" dirty="0" err="1">
                <a:solidFill>
                  <a:srgbClr val="FF0000"/>
                </a:solidFill>
              </a:rPr>
              <a:t>c</a:t>
            </a:r>
            <a:r>
              <a:rPr lang="en-US" altLang="zh-CN" sz="2800" i="1" baseline="30000" dirty="0" err="1">
                <a:solidFill>
                  <a:srgbClr val="FF0000"/>
                </a:solidFill>
              </a:rPr>
              <a:t>p</a:t>
            </a:r>
            <a:r>
              <a:rPr lang="en-US" altLang="zh-CN" sz="2800" dirty="0"/>
              <a:t> </a:t>
            </a:r>
            <a:r>
              <a:rPr lang="zh-CN" altLang="en-US" sz="2800" dirty="0"/>
              <a:t>，</a:t>
            </a:r>
            <a:r>
              <a:rPr lang="zh-CN" altLang="en-US" dirty="0"/>
              <a:t>按照泵引理所述，可令 </a:t>
            </a:r>
            <a:r>
              <a:rPr lang="en-US" altLang="zh-CN" i="1" dirty="0"/>
              <a:t>s </a:t>
            </a:r>
            <a:r>
              <a:rPr lang="en-US" altLang="zh-CN" dirty="0"/>
              <a:t>= </a:t>
            </a:r>
            <a:r>
              <a:rPr lang="en-US" altLang="zh-CN" i="1" dirty="0" err="1"/>
              <a:t>uvxyz</a:t>
            </a:r>
            <a:r>
              <a:rPr lang="zh-CN" altLang="en-US" dirty="0"/>
              <a:t>。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由于 </a:t>
            </a:r>
            <a:r>
              <a:rPr lang="en-US" altLang="zh-CN" i="1" dirty="0"/>
              <a:t>v</a:t>
            </a:r>
            <a:r>
              <a:rPr lang="en-US" altLang="zh-CN" dirty="0"/>
              <a:t> </a:t>
            </a:r>
            <a:r>
              <a:rPr lang="zh-CN" altLang="en-US" dirty="0"/>
              <a:t>或者 </a:t>
            </a:r>
            <a:r>
              <a:rPr lang="en-US" altLang="zh-CN" i="1" dirty="0"/>
              <a:t>y</a:t>
            </a:r>
            <a:r>
              <a:rPr lang="en-US" altLang="zh-CN" dirty="0"/>
              <a:t> </a:t>
            </a:r>
            <a:r>
              <a:rPr lang="zh-CN" altLang="en-US" dirty="0"/>
              <a:t>不是空串，考虑下述两种情况：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(1) </a:t>
            </a:r>
            <a:r>
              <a:rPr lang="zh-CN" altLang="en-US" dirty="0"/>
              <a:t>当 </a:t>
            </a:r>
            <a:r>
              <a:rPr lang="en-US" altLang="zh-CN" i="1" dirty="0"/>
              <a:t>v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i="1" dirty="0"/>
              <a:t>y</a:t>
            </a:r>
            <a:r>
              <a:rPr lang="en-US" altLang="zh-CN" dirty="0"/>
              <a:t> </a:t>
            </a:r>
            <a:r>
              <a:rPr lang="zh-CN" altLang="en-US" dirty="0"/>
              <a:t>都只含有一种符号时，</a:t>
            </a:r>
            <a:r>
              <a:rPr lang="en-US" altLang="zh-CN" i="1" dirty="0"/>
              <a:t>a</a:t>
            </a:r>
            <a:r>
              <a:rPr lang="zh-CN" altLang="en-US" dirty="0"/>
              <a:t>、</a:t>
            </a:r>
            <a:r>
              <a:rPr lang="en-US" altLang="zh-CN" i="1" dirty="0"/>
              <a:t>b </a:t>
            </a:r>
            <a:r>
              <a:rPr lang="zh-CN" altLang="en-US" dirty="0"/>
              <a:t>和 </a:t>
            </a:r>
            <a:r>
              <a:rPr lang="en-US" altLang="zh-CN" i="1" dirty="0"/>
              <a:t>c </a:t>
            </a:r>
            <a:r>
              <a:rPr lang="zh-CN" altLang="en-US" dirty="0"/>
              <a:t>有一种不会出现在 </a:t>
            </a:r>
            <a:r>
              <a:rPr lang="en-US" altLang="zh-CN" i="1" dirty="0"/>
              <a:t>v </a:t>
            </a:r>
            <a:r>
              <a:rPr lang="zh-CN" altLang="en-US" dirty="0"/>
              <a:t>和 </a:t>
            </a:r>
            <a:r>
              <a:rPr lang="en-US" altLang="zh-CN" i="1" dirty="0"/>
              <a:t>y</a:t>
            </a:r>
            <a:r>
              <a:rPr lang="en-US" altLang="zh-CN" dirty="0"/>
              <a:t> </a:t>
            </a:r>
            <a:r>
              <a:rPr lang="zh-CN" altLang="en-US" dirty="0"/>
              <a:t>中，可以分情况讨论。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	</a:t>
            </a:r>
            <a:r>
              <a:rPr lang="en-US" altLang="zh-CN" dirty="0"/>
              <a:t>a) </a:t>
            </a:r>
            <a:r>
              <a:rPr lang="en-US" altLang="zh-CN" i="1" dirty="0"/>
              <a:t>a</a:t>
            </a:r>
            <a:r>
              <a:rPr lang="en-US" altLang="zh-CN" dirty="0"/>
              <a:t> </a:t>
            </a:r>
            <a:r>
              <a:rPr lang="zh-CN" altLang="en-US" dirty="0"/>
              <a:t>不出现。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	</a:t>
            </a:r>
            <a:r>
              <a:rPr lang="en-US" altLang="zh-CN" dirty="0"/>
              <a:t>b) </a:t>
            </a:r>
            <a:r>
              <a:rPr lang="en-US" altLang="zh-CN" i="1" dirty="0"/>
              <a:t>b</a:t>
            </a:r>
            <a:r>
              <a:rPr lang="en-US" altLang="zh-CN" dirty="0"/>
              <a:t> </a:t>
            </a:r>
            <a:r>
              <a:rPr lang="zh-CN" altLang="en-US" dirty="0"/>
              <a:t>不出现。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	</a:t>
            </a:r>
            <a:r>
              <a:rPr lang="en-US" altLang="zh-CN" dirty="0"/>
              <a:t>c) </a:t>
            </a:r>
            <a:r>
              <a:rPr lang="en-US" altLang="zh-CN" i="1" dirty="0"/>
              <a:t>c</a:t>
            </a:r>
            <a:r>
              <a:rPr lang="en-US" altLang="zh-CN" dirty="0"/>
              <a:t> </a:t>
            </a:r>
            <a:r>
              <a:rPr lang="zh-CN" altLang="en-US" dirty="0"/>
              <a:t>不出现。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(2) 	</a:t>
            </a:r>
            <a:r>
              <a:rPr lang="zh-CN" altLang="en-US" dirty="0"/>
              <a:t>当 </a:t>
            </a:r>
            <a:r>
              <a:rPr lang="en-US" altLang="zh-CN" i="1" dirty="0"/>
              <a:t>v</a:t>
            </a:r>
            <a:r>
              <a:rPr lang="en-US" altLang="zh-CN" dirty="0"/>
              <a:t> </a:t>
            </a:r>
            <a:r>
              <a:rPr lang="zh-CN" altLang="en-US" dirty="0"/>
              <a:t>或 </a:t>
            </a:r>
            <a:r>
              <a:rPr lang="en-US" altLang="zh-CN" i="1" dirty="0"/>
              <a:t>y</a:t>
            </a:r>
            <a:r>
              <a:rPr lang="en-US" altLang="zh-CN" dirty="0"/>
              <a:t> </a:t>
            </a:r>
            <a:r>
              <a:rPr lang="zh-CN" altLang="en-US" dirty="0"/>
              <a:t>含有一种以上符号时，</a:t>
            </a:r>
            <a:r>
              <a:rPr lang="en-US" altLang="zh-CN" i="1" dirty="0"/>
              <a:t>uv</a:t>
            </a:r>
            <a:r>
              <a:rPr lang="en-US" altLang="zh-CN" i="1" baseline="30000" dirty="0"/>
              <a:t>2</a:t>
            </a:r>
            <a:r>
              <a:rPr lang="en-US" altLang="zh-CN" i="1" dirty="0"/>
              <a:t>xy</a:t>
            </a:r>
            <a:r>
              <a:rPr lang="en-US" altLang="zh-CN" i="1" baseline="30000" dirty="0"/>
              <a:t>2</a:t>
            </a:r>
            <a:r>
              <a:rPr lang="en-US" altLang="zh-CN" i="1" dirty="0"/>
              <a:t>z </a:t>
            </a:r>
            <a:r>
              <a:rPr lang="zh-CN" altLang="en-US" dirty="0"/>
              <a:t>中的符号不能以正确的方式排列。因此，它不属于 </a:t>
            </a:r>
            <a:r>
              <a:rPr lang="en-US" altLang="zh-CN" dirty="0"/>
              <a:t>C</a:t>
            </a:r>
            <a:r>
              <a:rPr lang="zh-CN" altLang="en-US" dirty="0"/>
              <a:t>，矛盾。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综上，</a:t>
            </a:r>
            <a:r>
              <a:rPr lang="en-US" altLang="zh-CN" i="1" dirty="0"/>
              <a:t>C</a:t>
            </a:r>
            <a:r>
              <a:rPr lang="en-US" altLang="zh-CN" dirty="0"/>
              <a:t> </a:t>
            </a:r>
            <a:r>
              <a:rPr lang="zh-CN" altLang="en-US" dirty="0"/>
              <a:t>不是</a:t>
            </a:r>
            <a:r>
              <a:rPr lang="en-US" altLang="zh-CN" dirty="0"/>
              <a:t>CFL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6313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4">
            <a:extLst>
              <a:ext uri="{FF2B5EF4-FFF2-40B4-BE49-F238E27FC236}">
                <a16:creationId xmlns:a16="http://schemas.microsoft.com/office/drawing/2014/main" id="{9C357DC5-5EEE-468D-A3FA-7A783DCAED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5014879-499D-4FA6-B04A-6EE153D82DEB}" type="slidenum">
              <a:rPr lang="en-US" altLang="zh-CN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28324197-9F83-4F4B-8FCA-89156F90D9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例题</a:t>
            </a:r>
          </a:p>
        </p:txBody>
      </p:sp>
      <p:sp>
        <p:nvSpPr>
          <p:cNvPr id="21508" name="Text Box 4">
            <a:extLst>
              <a:ext uri="{FF2B5EF4-FFF2-40B4-BE49-F238E27FC236}">
                <a16:creationId xmlns:a16="http://schemas.microsoft.com/office/drawing/2014/main" id="{9A2E162B-36E1-4F13-B2AA-EC446B721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412876"/>
            <a:ext cx="3429000" cy="209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ClrTx/>
              <a:buFontTx/>
              <a:buNone/>
            </a:pP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S </a:t>
            </a: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 ASA | aB</a:t>
            </a:r>
          </a:p>
          <a:p>
            <a:pPr lvl="1" eaLnBrk="1" hangingPunct="1">
              <a:buClrTx/>
              <a:buFontTx/>
              <a:buNone/>
            </a:pP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A  B | S</a:t>
            </a:r>
          </a:p>
          <a:p>
            <a:pPr lvl="1" eaLnBrk="1" hangingPunct="1">
              <a:buClrTx/>
              <a:buFontTx/>
              <a:buNone/>
            </a:pP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B  b | </a:t>
            </a: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Symbol" panose="05050102010706020507" pitchFamily="18" charset="2"/>
              </a:rPr>
              <a:t>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kumimoji="1" lang="zh-TW" altLang="en-US" b="0">
              <a:ea typeface="PMingLiU" panose="02020500000000000000" pitchFamily="18" charset="-120"/>
            </a:endParaRPr>
          </a:p>
        </p:txBody>
      </p:sp>
      <p:sp>
        <p:nvSpPr>
          <p:cNvPr id="1088517" name="Text Box 5">
            <a:extLst>
              <a:ext uri="{FF2B5EF4-FFF2-40B4-BE49-F238E27FC236}">
                <a16:creationId xmlns:a16="http://schemas.microsoft.com/office/drawing/2014/main" id="{EF5BF9E7-55F5-4A43-A600-1C25A5AAF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412875"/>
            <a:ext cx="3429000" cy="2605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ClrTx/>
              <a:buFontTx/>
              <a:buNone/>
            </a:pPr>
            <a:r>
              <a:rPr kumimoji="1" lang="en-US" altLang="zh-TW" sz="2800" b="0">
                <a:solidFill>
                  <a:srgbClr val="008000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S</a:t>
            </a:r>
            <a:r>
              <a:rPr kumimoji="1" lang="en-US" altLang="zh-TW" sz="2800" b="0" baseline="-25000">
                <a:solidFill>
                  <a:srgbClr val="008000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0</a:t>
            </a:r>
            <a:r>
              <a:rPr kumimoji="1" lang="en-US" altLang="zh-TW" sz="2800" b="0">
                <a:solidFill>
                  <a:srgbClr val="008000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 </a:t>
            </a:r>
            <a:r>
              <a:rPr kumimoji="1" lang="en-US" altLang="zh-TW" sz="2800" b="0">
                <a:solidFill>
                  <a:srgbClr val="008000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 S</a:t>
            </a:r>
            <a:endParaRPr kumimoji="1" lang="en-US" altLang="zh-TW" sz="2800" b="0">
              <a:solidFill>
                <a:srgbClr val="008000"/>
              </a:solidFill>
              <a:latin typeface="Comic Sans MS" panose="030F0702030302020204" pitchFamily="66" charset="0"/>
              <a:ea typeface="PMingLiU" panose="02020500000000000000" pitchFamily="18" charset="-120"/>
            </a:endParaRPr>
          </a:p>
          <a:p>
            <a:pPr lvl="1" eaLnBrk="1" hangingPunct="1">
              <a:buClrTx/>
              <a:buFontTx/>
              <a:buNone/>
            </a:pP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S </a:t>
            </a: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 ASA | aB</a:t>
            </a:r>
          </a:p>
          <a:p>
            <a:pPr lvl="1" eaLnBrk="1" hangingPunct="1">
              <a:buClrTx/>
              <a:buFontTx/>
              <a:buNone/>
            </a:pP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A  B | S</a:t>
            </a:r>
          </a:p>
          <a:p>
            <a:pPr lvl="1" eaLnBrk="1" hangingPunct="1">
              <a:buClrTx/>
              <a:buFontTx/>
              <a:buNone/>
            </a:pP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B  b | </a:t>
            </a:r>
            <a:r>
              <a:rPr kumimoji="1" lang="en-US" altLang="zh-TW" sz="2800" b="0">
                <a:solidFill>
                  <a:srgbClr val="FF0000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Symbol" panose="05050102010706020507" pitchFamily="18" charset="2"/>
              </a:rPr>
              <a:t>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kumimoji="1" lang="zh-TW" altLang="en-US" b="0">
              <a:ea typeface="PMingLiU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8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85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4">
            <a:extLst>
              <a:ext uri="{FF2B5EF4-FFF2-40B4-BE49-F238E27FC236}">
                <a16:creationId xmlns:a16="http://schemas.microsoft.com/office/drawing/2014/main" id="{5F382D53-4DBC-4B3A-951D-8D24A783CE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E61A66E-A5C3-41B6-8F24-DE0462FC13F3}" type="slidenum">
              <a:rPr lang="en-US" altLang="zh-CN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96D1F269-5EAB-418F-A9D4-692D9C0533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例题</a:t>
            </a:r>
          </a:p>
        </p:txBody>
      </p:sp>
      <p:sp>
        <p:nvSpPr>
          <p:cNvPr id="22532" name="Rectangle 5">
            <a:extLst>
              <a:ext uri="{FF2B5EF4-FFF2-40B4-BE49-F238E27FC236}">
                <a16:creationId xmlns:a16="http://schemas.microsoft.com/office/drawing/2014/main" id="{70246186-9A74-4D40-8C6A-F43BB4AEE7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38400" y="1600200"/>
            <a:ext cx="7772400" cy="4495800"/>
          </a:xfrm>
          <a:noFill/>
        </p:spPr>
        <p:txBody>
          <a:bodyPr vert="horz" lIns="97182" tIns="48591" rIns="97182" bIns="48591" rtlCol="0">
            <a:normAutofit/>
          </a:bodyPr>
          <a:lstStyle/>
          <a:p>
            <a:pPr eaLnBrk="1" hangingPunct="1"/>
            <a:r>
              <a:rPr lang="en-US" altLang="zh-TW"/>
              <a:t>After that, we remove B </a:t>
            </a:r>
            <a:r>
              <a:rPr lang="en-US" altLang="zh-TW">
                <a:sym typeface="Wingdings" panose="05000000000000000000" pitchFamily="2" charset="2"/>
              </a:rPr>
              <a:t> </a:t>
            </a:r>
            <a:r>
              <a:rPr lang="en-US" altLang="zh-TW">
                <a:sym typeface="Symbol" panose="05050102010706020507" pitchFamily="18" charset="2"/>
              </a:rPr>
              <a:t></a:t>
            </a:r>
          </a:p>
          <a:p>
            <a:pPr eaLnBrk="1" hangingPunct="1"/>
            <a:endParaRPr lang="zh-TW" altLang="en-US">
              <a:latin typeface="Comic Sans MS" panose="030F0702030302020204" pitchFamily="66" charset="0"/>
              <a:ea typeface="PMingLiU" panose="02020500000000000000" pitchFamily="18" charset="-120"/>
              <a:sym typeface="Symbol" panose="05050102010706020507" pitchFamily="18" charset="2"/>
            </a:endParaRPr>
          </a:p>
        </p:txBody>
      </p:sp>
      <p:sp>
        <p:nvSpPr>
          <p:cNvPr id="22533" name="Text Box 6">
            <a:extLst>
              <a:ext uri="{FF2B5EF4-FFF2-40B4-BE49-F238E27FC236}">
                <a16:creationId xmlns:a16="http://schemas.microsoft.com/office/drawing/2014/main" id="{BCAB1777-8D1E-4CF6-A74E-DB0FE5EF3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895600"/>
            <a:ext cx="3429000" cy="2605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ClrTx/>
              <a:buFontTx/>
              <a:buNone/>
            </a:pP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S</a:t>
            </a:r>
            <a:r>
              <a:rPr kumimoji="1" lang="en-US" altLang="zh-TW" sz="2800" b="0" baseline="-2500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0</a:t>
            </a: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 </a:t>
            </a: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 S</a:t>
            </a:r>
            <a:endParaRPr kumimoji="1" lang="en-US" altLang="zh-TW" sz="2800" b="0">
              <a:solidFill>
                <a:schemeClr val="accent2"/>
              </a:solidFill>
              <a:latin typeface="Comic Sans MS" panose="030F0702030302020204" pitchFamily="66" charset="0"/>
              <a:ea typeface="PMingLiU" panose="02020500000000000000" pitchFamily="18" charset="-120"/>
            </a:endParaRPr>
          </a:p>
          <a:p>
            <a:pPr lvl="1" eaLnBrk="1" hangingPunct="1">
              <a:buClrTx/>
              <a:buFontTx/>
              <a:buNone/>
            </a:pP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S </a:t>
            </a: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 ASA | aB</a:t>
            </a:r>
          </a:p>
          <a:p>
            <a:pPr lvl="1" eaLnBrk="1" hangingPunct="1">
              <a:buClrTx/>
              <a:buFontTx/>
              <a:buNone/>
            </a:pP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A  B | S</a:t>
            </a:r>
          </a:p>
          <a:p>
            <a:pPr lvl="1" eaLnBrk="1" hangingPunct="1">
              <a:buClrTx/>
              <a:buFontTx/>
              <a:buNone/>
            </a:pP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B  b | </a:t>
            </a: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Symbol" panose="05050102010706020507" pitchFamily="18" charset="2"/>
              </a:rPr>
              <a:t>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kumimoji="1" lang="zh-TW" altLang="en-US" b="0">
              <a:ea typeface="PMingLiU" panose="02020500000000000000" pitchFamily="18" charset="-120"/>
            </a:endParaRPr>
          </a:p>
        </p:txBody>
      </p:sp>
      <p:sp>
        <p:nvSpPr>
          <p:cNvPr id="22534" name="Text Box 7">
            <a:extLst>
              <a:ext uri="{FF2B5EF4-FFF2-40B4-BE49-F238E27FC236}">
                <a16:creationId xmlns:a16="http://schemas.microsoft.com/office/drawing/2014/main" id="{767289BB-9DB1-44D4-A722-0674EB080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819400"/>
            <a:ext cx="3810000" cy="2605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ClrTx/>
              <a:buFontTx/>
              <a:buNone/>
            </a:pP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S</a:t>
            </a:r>
            <a:r>
              <a:rPr kumimoji="1" lang="en-US" altLang="zh-TW" sz="2800" b="0" baseline="-2500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0</a:t>
            </a: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 </a:t>
            </a: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 S</a:t>
            </a:r>
            <a:endParaRPr kumimoji="1" lang="en-US" altLang="zh-TW" sz="2800" b="0">
              <a:solidFill>
                <a:schemeClr val="accent2"/>
              </a:solidFill>
              <a:latin typeface="Comic Sans MS" panose="030F0702030302020204" pitchFamily="66" charset="0"/>
              <a:ea typeface="PMingLiU" panose="02020500000000000000" pitchFamily="18" charset="-120"/>
            </a:endParaRPr>
          </a:p>
          <a:p>
            <a:pPr lvl="1" eaLnBrk="1" hangingPunct="1">
              <a:buClrTx/>
              <a:buFontTx/>
              <a:buNone/>
            </a:pP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S </a:t>
            </a: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 ASA | aB | </a:t>
            </a:r>
            <a:r>
              <a:rPr kumimoji="1" lang="en-US" altLang="zh-TW" sz="2800" b="0">
                <a:solidFill>
                  <a:srgbClr val="008000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a</a:t>
            </a:r>
          </a:p>
          <a:p>
            <a:pPr lvl="1" eaLnBrk="1" hangingPunct="1">
              <a:buClrTx/>
              <a:buFontTx/>
              <a:buNone/>
            </a:pP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A  B | S | </a:t>
            </a:r>
            <a:r>
              <a:rPr kumimoji="1" lang="en-US" altLang="zh-TW" sz="2800" b="0">
                <a:solidFill>
                  <a:srgbClr val="008000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Symbol" panose="05050102010706020507" pitchFamily="18" charset="2"/>
              </a:rPr>
              <a:t></a:t>
            </a:r>
            <a:endParaRPr kumimoji="1" lang="en-US" altLang="zh-TW" sz="2800" b="0">
              <a:solidFill>
                <a:srgbClr val="008000"/>
              </a:solidFill>
              <a:latin typeface="Comic Sans MS" panose="030F0702030302020204" pitchFamily="66" charset="0"/>
              <a:ea typeface="PMingLiU" panose="02020500000000000000" pitchFamily="18" charset="-120"/>
              <a:sym typeface="Wingdings" panose="05000000000000000000" pitchFamily="2" charset="2"/>
            </a:endParaRPr>
          </a:p>
          <a:p>
            <a:pPr lvl="1" eaLnBrk="1" hangingPunct="1">
              <a:buClrTx/>
              <a:buFontTx/>
              <a:buNone/>
            </a:pP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B  b </a:t>
            </a:r>
            <a:endParaRPr kumimoji="1" lang="en-US" altLang="zh-TW" sz="2800" b="0">
              <a:solidFill>
                <a:schemeClr val="accent2"/>
              </a:solidFill>
              <a:latin typeface="Comic Sans MS" panose="030F0702030302020204" pitchFamily="66" charset="0"/>
              <a:ea typeface="PMingLiU" panose="02020500000000000000" pitchFamily="18" charset="-120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kumimoji="1" lang="zh-TW" altLang="en-US" b="0">
              <a:ea typeface="PMingLiU" panose="02020500000000000000" pitchFamily="18" charset="-120"/>
            </a:endParaRPr>
          </a:p>
        </p:txBody>
      </p:sp>
      <p:sp>
        <p:nvSpPr>
          <p:cNvPr id="22535" name="Text Box 8">
            <a:extLst>
              <a:ext uri="{FF2B5EF4-FFF2-40B4-BE49-F238E27FC236}">
                <a16:creationId xmlns:a16="http://schemas.microsoft.com/office/drawing/2014/main" id="{EEE3412C-950C-4D47-8152-14EA229CA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257800"/>
            <a:ext cx="2286000" cy="762000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TW" sz="2000" b="0">
                <a:solidFill>
                  <a:srgbClr val="CC6600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Before removing B </a:t>
            </a:r>
            <a:r>
              <a:rPr kumimoji="1" lang="en-US" altLang="zh-TW" sz="2000" b="0">
                <a:solidFill>
                  <a:srgbClr val="CC6600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 </a:t>
            </a:r>
            <a:r>
              <a:rPr kumimoji="1" lang="en-US" altLang="zh-TW" sz="2000" b="0">
                <a:solidFill>
                  <a:srgbClr val="CC6600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Symbol" panose="05050102010706020507" pitchFamily="18" charset="2"/>
              </a:rPr>
              <a:t></a:t>
            </a:r>
            <a:r>
              <a:rPr kumimoji="1" lang="en-US" altLang="zh-TW" b="0">
                <a:solidFill>
                  <a:srgbClr val="CC6600"/>
                </a:solidFill>
                <a:ea typeface="PMingLiU" panose="02020500000000000000" pitchFamily="18" charset="-120"/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22536" name="Text Box 9">
            <a:extLst>
              <a:ext uri="{FF2B5EF4-FFF2-40B4-BE49-F238E27FC236}">
                <a16:creationId xmlns:a16="http://schemas.microsoft.com/office/drawing/2014/main" id="{6AF3C3BE-4FC5-4BE7-9806-9F25C5B6E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257800"/>
            <a:ext cx="2286000" cy="762000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TW" sz="2000" b="0">
                <a:solidFill>
                  <a:srgbClr val="CC6600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After removing  B </a:t>
            </a:r>
            <a:r>
              <a:rPr kumimoji="1" lang="en-US" altLang="zh-TW" sz="2000" b="0">
                <a:solidFill>
                  <a:srgbClr val="CC6600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 </a:t>
            </a:r>
            <a:r>
              <a:rPr kumimoji="1" lang="en-US" altLang="zh-TW" sz="2000" b="0">
                <a:solidFill>
                  <a:srgbClr val="CC6600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Symbol" panose="05050102010706020507" pitchFamily="18" charset="2"/>
              </a:rPr>
              <a:t></a:t>
            </a:r>
            <a:r>
              <a:rPr kumimoji="1" lang="en-US" altLang="zh-TW" b="0">
                <a:solidFill>
                  <a:srgbClr val="CC6600"/>
                </a:solidFill>
                <a:ea typeface="PMingLiU" panose="02020500000000000000" pitchFamily="18" charset="-120"/>
                <a:sym typeface="Wingdings" panose="05000000000000000000" pitchFamily="2" charset="2"/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4">
            <a:extLst>
              <a:ext uri="{FF2B5EF4-FFF2-40B4-BE49-F238E27FC236}">
                <a16:creationId xmlns:a16="http://schemas.microsoft.com/office/drawing/2014/main" id="{AC7B0144-692D-407B-9B57-B3D80B0B99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6F9CDD8-330D-4368-803C-ADA74E3D403D}" type="slidenum">
              <a:rPr lang="en-US" altLang="zh-CN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86D0A566-DE2F-465C-A8D9-D1460E02A9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例题</a:t>
            </a:r>
          </a:p>
        </p:txBody>
      </p:sp>
      <p:sp>
        <p:nvSpPr>
          <p:cNvPr id="23556" name="Rectangle 9">
            <a:extLst>
              <a:ext uri="{FF2B5EF4-FFF2-40B4-BE49-F238E27FC236}">
                <a16:creationId xmlns:a16="http://schemas.microsoft.com/office/drawing/2014/main" id="{4C7AA2F2-38B6-45E9-AE91-1C6AC993CE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38400" y="1600200"/>
            <a:ext cx="7772400" cy="4495800"/>
          </a:xfrm>
          <a:noFill/>
        </p:spPr>
        <p:txBody>
          <a:bodyPr vert="horz" lIns="97182" tIns="48591" rIns="97182" bIns="48591" rtlCol="0">
            <a:normAutofit/>
          </a:bodyPr>
          <a:lstStyle/>
          <a:p>
            <a:pPr eaLnBrk="1" hangingPunct="1"/>
            <a:r>
              <a:rPr lang="en-US" altLang="zh-TW"/>
              <a:t>After that, we remove A </a:t>
            </a:r>
            <a:r>
              <a:rPr lang="en-US" altLang="zh-TW">
                <a:sym typeface="Wingdings" panose="05000000000000000000" pitchFamily="2" charset="2"/>
              </a:rPr>
              <a:t> </a:t>
            </a:r>
            <a:r>
              <a:rPr lang="en-US" altLang="zh-TW">
                <a:sym typeface="Symbol" panose="05050102010706020507" pitchFamily="18" charset="2"/>
              </a:rPr>
              <a:t></a:t>
            </a:r>
          </a:p>
          <a:p>
            <a:pPr eaLnBrk="1" hangingPunct="1"/>
            <a:endParaRPr lang="zh-TW" altLang="en-US">
              <a:latin typeface="Comic Sans MS" panose="030F0702030302020204" pitchFamily="66" charset="0"/>
              <a:ea typeface="PMingLiU" panose="02020500000000000000" pitchFamily="18" charset="-120"/>
              <a:sym typeface="Symbol" panose="05050102010706020507" pitchFamily="18" charset="2"/>
            </a:endParaRPr>
          </a:p>
        </p:txBody>
      </p:sp>
      <p:sp>
        <p:nvSpPr>
          <p:cNvPr id="23557" name="Text Box 10">
            <a:extLst>
              <a:ext uri="{FF2B5EF4-FFF2-40B4-BE49-F238E27FC236}">
                <a16:creationId xmlns:a16="http://schemas.microsoft.com/office/drawing/2014/main" id="{EF1794E7-E54E-454C-ADB7-B8A4C4621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743200"/>
            <a:ext cx="3810000" cy="2605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ClrTx/>
              <a:buFontTx/>
              <a:buNone/>
            </a:pP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S</a:t>
            </a:r>
            <a:r>
              <a:rPr kumimoji="1" lang="en-US" altLang="zh-TW" sz="2800" b="0" baseline="-2500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0</a:t>
            </a: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 </a:t>
            </a: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 S</a:t>
            </a:r>
            <a:endParaRPr kumimoji="1" lang="en-US" altLang="zh-TW" sz="2800" b="0">
              <a:solidFill>
                <a:schemeClr val="accent2"/>
              </a:solidFill>
              <a:latin typeface="Comic Sans MS" panose="030F0702030302020204" pitchFamily="66" charset="0"/>
              <a:ea typeface="PMingLiU" panose="02020500000000000000" pitchFamily="18" charset="-120"/>
            </a:endParaRPr>
          </a:p>
          <a:p>
            <a:pPr lvl="1" eaLnBrk="1" hangingPunct="1">
              <a:buClrTx/>
              <a:buFontTx/>
              <a:buNone/>
            </a:pP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S </a:t>
            </a: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 ASA | aB | a</a:t>
            </a:r>
          </a:p>
          <a:p>
            <a:pPr lvl="1" eaLnBrk="1" hangingPunct="1">
              <a:buClrTx/>
              <a:buFontTx/>
              <a:buNone/>
            </a:pP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A  B | S | </a:t>
            </a: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Symbol" panose="05050102010706020507" pitchFamily="18" charset="2"/>
              </a:rPr>
              <a:t></a:t>
            </a:r>
            <a:endParaRPr kumimoji="1" lang="en-US" altLang="zh-TW" sz="2800" b="0">
              <a:solidFill>
                <a:schemeClr val="accent2"/>
              </a:solidFill>
              <a:latin typeface="Comic Sans MS" panose="030F0702030302020204" pitchFamily="66" charset="0"/>
              <a:ea typeface="PMingLiU" panose="02020500000000000000" pitchFamily="18" charset="-120"/>
              <a:sym typeface="Wingdings" panose="05000000000000000000" pitchFamily="2" charset="2"/>
            </a:endParaRPr>
          </a:p>
          <a:p>
            <a:pPr lvl="1" eaLnBrk="1" hangingPunct="1">
              <a:buClrTx/>
              <a:buFontTx/>
              <a:buNone/>
            </a:pP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B  b </a:t>
            </a:r>
            <a:endParaRPr kumimoji="1" lang="en-US" altLang="zh-TW" sz="2800" b="0">
              <a:solidFill>
                <a:schemeClr val="accent2"/>
              </a:solidFill>
              <a:latin typeface="Comic Sans MS" panose="030F0702030302020204" pitchFamily="66" charset="0"/>
              <a:ea typeface="PMingLiU" panose="02020500000000000000" pitchFamily="18" charset="-120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kumimoji="1" lang="zh-TW" altLang="en-US" b="0">
              <a:ea typeface="PMingLiU" panose="02020500000000000000" pitchFamily="18" charset="-120"/>
            </a:endParaRPr>
          </a:p>
        </p:txBody>
      </p:sp>
      <p:sp>
        <p:nvSpPr>
          <p:cNvPr id="23558" name="Text Box 11">
            <a:extLst>
              <a:ext uri="{FF2B5EF4-FFF2-40B4-BE49-F238E27FC236}">
                <a16:creationId xmlns:a16="http://schemas.microsoft.com/office/drawing/2014/main" id="{CA1810C3-C360-493F-B180-AF75D1168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486400"/>
            <a:ext cx="2286000" cy="762000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TW" sz="2000" b="0">
                <a:solidFill>
                  <a:srgbClr val="CC6600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Before removing A </a:t>
            </a:r>
            <a:r>
              <a:rPr kumimoji="1" lang="en-US" altLang="zh-TW" sz="2000" b="0">
                <a:solidFill>
                  <a:srgbClr val="CC6600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 </a:t>
            </a:r>
            <a:r>
              <a:rPr kumimoji="1" lang="en-US" altLang="zh-TW" sz="2000" b="0">
                <a:solidFill>
                  <a:srgbClr val="CC6600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Symbol" panose="05050102010706020507" pitchFamily="18" charset="2"/>
              </a:rPr>
              <a:t></a:t>
            </a:r>
            <a:r>
              <a:rPr kumimoji="1" lang="en-US" altLang="zh-TW" b="0">
                <a:solidFill>
                  <a:srgbClr val="CC6600"/>
                </a:solidFill>
                <a:ea typeface="PMingLiU" panose="02020500000000000000" pitchFamily="18" charset="-120"/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23559" name="Text Box 12">
            <a:extLst>
              <a:ext uri="{FF2B5EF4-FFF2-40B4-BE49-F238E27FC236}">
                <a16:creationId xmlns:a16="http://schemas.microsoft.com/office/drawing/2014/main" id="{9B729380-1411-48ED-B2BF-F21F51EBC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486400"/>
            <a:ext cx="2286000" cy="762000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TW" sz="2000" b="0">
                <a:solidFill>
                  <a:srgbClr val="CC6600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After removing  A </a:t>
            </a:r>
            <a:r>
              <a:rPr kumimoji="1" lang="en-US" altLang="zh-TW" sz="2000" b="0">
                <a:solidFill>
                  <a:srgbClr val="CC6600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 </a:t>
            </a:r>
            <a:r>
              <a:rPr kumimoji="1" lang="en-US" altLang="zh-TW" sz="2000" b="0">
                <a:solidFill>
                  <a:srgbClr val="CC6600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Symbol" panose="05050102010706020507" pitchFamily="18" charset="2"/>
              </a:rPr>
              <a:t></a:t>
            </a:r>
            <a:r>
              <a:rPr kumimoji="1" lang="en-US" altLang="zh-TW" b="0">
                <a:solidFill>
                  <a:srgbClr val="CC6600"/>
                </a:solidFill>
                <a:ea typeface="PMingLiU" panose="02020500000000000000" pitchFamily="18" charset="-120"/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23560" name="Text Box 13">
            <a:extLst>
              <a:ext uri="{FF2B5EF4-FFF2-40B4-BE49-F238E27FC236}">
                <a16:creationId xmlns:a16="http://schemas.microsoft.com/office/drawing/2014/main" id="{A0377FD8-BD0F-4959-A416-B845F5324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743200"/>
            <a:ext cx="3810000" cy="311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ClrTx/>
              <a:buFontTx/>
              <a:buNone/>
            </a:pP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S</a:t>
            </a:r>
            <a:r>
              <a:rPr kumimoji="1" lang="en-US" altLang="zh-TW" sz="2800" b="0" baseline="-2500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0</a:t>
            </a: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 </a:t>
            </a: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 S</a:t>
            </a:r>
            <a:endParaRPr kumimoji="1" lang="en-US" altLang="zh-TW" sz="2800" b="0">
              <a:solidFill>
                <a:schemeClr val="accent2"/>
              </a:solidFill>
              <a:latin typeface="Comic Sans MS" panose="030F0702030302020204" pitchFamily="66" charset="0"/>
              <a:ea typeface="PMingLiU" panose="02020500000000000000" pitchFamily="18" charset="-120"/>
            </a:endParaRPr>
          </a:p>
          <a:p>
            <a:pPr lvl="1" eaLnBrk="1" hangingPunct="1">
              <a:buClrTx/>
              <a:buFontTx/>
              <a:buNone/>
            </a:pP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S </a:t>
            </a: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 ASA | aB | a |   </a:t>
            </a:r>
          </a:p>
          <a:p>
            <a:pPr lvl="1" eaLnBrk="1" hangingPunct="1">
              <a:buClrTx/>
              <a:buFontTx/>
              <a:buNone/>
            </a:pP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       </a:t>
            </a:r>
            <a:r>
              <a:rPr kumimoji="1" lang="en-US" altLang="zh-TW" sz="2800" b="0">
                <a:solidFill>
                  <a:srgbClr val="008000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SA</a:t>
            </a: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 | </a:t>
            </a:r>
            <a:r>
              <a:rPr kumimoji="1" lang="en-US" altLang="zh-TW" sz="2800" b="0">
                <a:solidFill>
                  <a:srgbClr val="008000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AS</a:t>
            </a: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 | </a:t>
            </a:r>
            <a:r>
              <a:rPr kumimoji="1" lang="en-US" altLang="zh-TW" sz="2800" b="0">
                <a:solidFill>
                  <a:srgbClr val="008000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S</a:t>
            </a:r>
          </a:p>
          <a:p>
            <a:pPr lvl="1" eaLnBrk="1" hangingPunct="1">
              <a:buClrTx/>
              <a:buFontTx/>
              <a:buNone/>
            </a:pP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A  B | S</a:t>
            </a:r>
          </a:p>
          <a:p>
            <a:pPr lvl="1" eaLnBrk="1" hangingPunct="1">
              <a:buClrTx/>
              <a:buFontTx/>
              <a:buNone/>
            </a:pP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B  b </a:t>
            </a:r>
            <a:endParaRPr kumimoji="1" lang="en-US" altLang="zh-TW" sz="2800" b="0">
              <a:solidFill>
                <a:schemeClr val="accent2"/>
              </a:solidFill>
              <a:latin typeface="Comic Sans MS" panose="030F0702030302020204" pitchFamily="66" charset="0"/>
              <a:ea typeface="PMingLiU" panose="02020500000000000000" pitchFamily="18" charset="-120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kumimoji="1" lang="zh-TW" altLang="en-US" b="0"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4">
            <a:extLst>
              <a:ext uri="{FF2B5EF4-FFF2-40B4-BE49-F238E27FC236}">
                <a16:creationId xmlns:a16="http://schemas.microsoft.com/office/drawing/2014/main" id="{FE915FC6-0DC9-4618-8658-4B5814CDC5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976332F-20CB-4AC0-8FC2-ED170127E3EA}" type="slidenum">
              <a:rPr lang="en-US" altLang="zh-CN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FF184D37-074C-4EA1-BDA2-682A66F18C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例题</a:t>
            </a:r>
          </a:p>
        </p:txBody>
      </p:sp>
      <p:sp>
        <p:nvSpPr>
          <p:cNvPr id="24580" name="Rectangle 9">
            <a:extLst>
              <a:ext uri="{FF2B5EF4-FFF2-40B4-BE49-F238E27FC236}">
                <a16:creationId xmlns:a16="http://schemas.microsoft.com/office/drawing/2014/main" id="{B759D523-21AB-45BE-ADF5-CFEDEF01D4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752600"/>
            <a:ext cx="7772400" cy="4114800"/>
          </a:xfrm>
          <a:noFill/>
        </p:spPr>
        <p:txBody>
          <a:bodyPr vert="horz" lIns="97182" tIns="48591" rIns="97182" bIns="48591" rtlCol="0">
            <a:normAutofit/>
          </a:bodyPr>
          <a:lstStyle/>
          <a:p>
            <a:pPr eaLnBrk="1" hangingPunct="1"/>
            <a:r>
              <a:rPr lang="en-US" altLang="zh-TW"/>
              <a:t>Then, we remove S </a:t>
            </a:r>
            <a:r>
              <a:rPr lang="en-US" altLang="zh-TW">
                <a:sym typeface="Wingdings" panose="05000000000000000000" pitchFamily="2" charset="2"/>
              </a:rPr>
              <a:t> </a:t>
            </a:r>
            <a:r>
              <a:rPr lang="en-US" altLang="zh-TW">
                <a:sym typeface="Symbol" panose="05050102010706020507" pitchFamily="18" charset="2"/>
              </a:rPr>
              <a:t>S and S0 </a:t>
            </a:r>
            <a:r>
              <a:rPr lang="en-US" altLang="zh-TW">
                <a:sym typeface="Wingdings" panose="05000000000000000000" pitchFamily="2" charset="2"/>
              </a:rPr>
              <a:t> S</a:t>
            </a:r>
            <a:endParaRPr lang="en-US" altLang="zh-TW">
              <a:sym typeface="Symbol" panose="05050102010706020507" pitchFamily="18" charset="2"/>
            </a:endParaRPr>
          </a:p>
          <a:p>
            <a:pPr eaLnBrk="1" hangingPunct="1"/>
            <a:endParaRPr lang="zh-TW" altLang="en-US">
              <a:latin typeface="Comic Sans MS" panose="030F0702030302020204" pitchFamily="66" charset="0"/>
              <a:ea typeface="PMingLiU" panose="02020500000000000000" pitchFamily="18" charset="-120"/>
              <a:sym typeface="Symbol" panose="05050102010706020507" pitchFamily="18" charset="2"/>
            </a:endParaRPr>
          </a:p>
        </p:txBody>
      </p:sp>
      <p:sp>
        <p:nvSpPr>
          <p:cNvPr id="24581" name="Text Box 10">
            <a:extLst>
              <a:ext uri="{FF2B5EF4-FFF2-40B4-BE49-F238E27FC236}">
                <a16:creationId xmlns:a16="http://schemas.microsoft.com/office/drawing/2014/main" id="{76204248-CCE9-45B5-A024-FB97FBC79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791200"/>
            <a:ext cx="2286000" cy="762000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TW" sz="2000" b="0">
                <a:solidFill>
                  <a:srgbClr val="CC6600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After removing  S </a:t>
            </a:r>
            <a:r>
              <a:rPr kumimoji="1" lang="en-US" altLang="zh-TW" sz="2000" b="0">
                <a:solidFill>
                  <a:srgbClr val="CC6600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 </a:t>
            </a:r>
            <a:r>
              <a:rPr kumimoji="1" lang="en-US" altLang="zh-TW" sz="2000" b="0">
                <a:solidFill>
                  <a:srgbClr val="CC6600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Symbol" panose="05050102010706020507" pitchFamily="18" charset="2"/>
              </a:rPr>
              <a:t>S</a:t>
            </a:r>
            <a:r>
              <a:rPr kumimoji="1" lang="en-US" altLang="zh-TW" b="0">
                <a:solidFill>
                  <a:srgbClr val="CC6600"/>
                </a:solidFill>
                <a:ea typeface="PMingLiU" panose="02020500000000000000" pitchFamily="18" charset="-120"/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24582" name="Text Box 11">
            <a:extLst>
              <a:ext uri="{FF2B5EF4-FFF2-40B4-BE49-F238E27FC236}">
                <a16:creationId xmlns:a16="http://schemas.microsoft.com/office/drawing/2014/main" id="{B1622238-31C9-45E0-B743-3CBC5E998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5791200"/>
            <a:ext cx="2286000" cy="762000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TW" sz="2000" b="0">
                <a:solidFill>
                  <a:srgbClr val="CC6600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After removing  S</a:t>
            </a:r>
            <a:r>
              <a:rPr kumimoji="1" lang="en-US" altLang="zh-TW" sz="2000" b="0" baseline="-25000">
                <a:solidFill>
                  <a:srgbClr val="CC6600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0</a:t>
            </a:r>
            <a:r>
              <a:rPr kumimoji="1" lang="en-US" altLang="zh-TW" sz="2000" b="0">
                <a:solidFill>
                  <a:srgbClr val="CC6600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 </a:t>
            </a:r>
            <a:r>
              <a:rPr kumimoji="1" lang="en-US" altLang="zh-TW" sz="2000" b="0">
                <a:solidFill>
                  <a:srgbClr val="CC6600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 </a:t>
            </a:r>
            <a:r>
              <a:rPr kumimoji="1" lang="en-US" altLang="zh-TW" sz="2000" b="0">
                <a:solidFill>
                  <a:srgbClr val="CC6600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Symbol" panose="05050102010706020507" pitchFamily="18" charset="2"/>
              </a:rPr>
              <a:t>S</a:t>
            </a:r>
            <a:r>
              <a:rPr kumimoji="1" lang="en-US" altLang="zh-TW" b="0">
                <a:solidFill>
                  <a:srgbClr val="CC6600"/>
                </a:solidFill>
                <a:ea typeface="PMingLiU" panose="02020500000000000000" pitchFamily="18" charset="-120"/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24583" name="Text Box 12">
            <a:extLst>
              <a:ext uri="{FF2B5EF4-FFF2-40B4-BE49-F238E27FC236}">
                <a16:creationId xmlns:a16="http://schemas.microsoft.com/office/drawing/2014/main" id="{8EB1341A-CCE6-45CB-B856-C881F9B3F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667000"/>
            <a:ext cx="3810000" cy="311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ClrTx/>
              <a:buFontTx/>
              <a:buNone/>
            </a:pP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S</a:t>
            </a:r>
            <a:r>
              <a:rPr kumimoji="1" lang="en-US" altLang="zh-TW" sz="2800" b="0" baseline="-2500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0</a:t>
            </a: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 </a:t>
            </a: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 S</a:t>
            </a:r>
            <a:endParaRPr kumimoji="1" lang="en-US" altLang="zh-TW" sz="2800" b="0">
              <a:solidFill>
                <a:schemeClr val="accent2"/>
              </a:solidFill>
              <a:latin typeface="Comic Sans MS" panose="030F0702030302020204" pitchFamily="66" charset="0"/>
              <a:ea typeface="PMingLiU" panose="02020500000000000000" pitchFamily="18" charset="-120"/>
            </a:endParaRPr>
          </a:p>
          <a:p>
            <a:pPr lvl="1" eaLnBrk="1" hangingPunct="1">
              <a:buClrTx/>
              <a:buFontTx/>
              <a:buNone/>
            </a:pP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S </a:t>
            </a: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 ASA | aB | a |   </a:t>
            </a:r>
          </a:p>
          <a:p>
            <a:pPr lvl="1" eaLnBrk="1" hangingPunct="1">
              <a:buClrTx/>
              <a:buFontTx/>
              <a:buNone/>
            </a:pP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       SA | AS</a:t>
            </a:r>
          </a:p>
          <a:p>
            <a:pPr lvl="1" eaLnBrk="1" hangingPunct="1">
              <a:buClrTx/>
              <a:buFontTx/>
              <a:buNone/>
            </a:pP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A  B | S</a:t>
            </a:r>
          </a:p>
          <a:p>
            <a:pPr lvl="1" eaLnBrk="1" hangingPunct="1">
              <a:buClrTx/>
              <a:buFontTx/>
              <a:buNone/>
            </a:pP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B  b </a:t>
            </a:r>
            <a:endParaRPr kumimoji="1" lang="en-US" altLang="zh-TW" sz="2800" b="0">
              <a:solidFill>
                <a:schemeClr val="accent2"/>
              </a:solidFill>
              <a:latin typeface="Comic Sans MS" panose="030F0702030302020204" pitchFamily="66" charset="0"/>
              <a:ea typeface="PMingLiU" panose="02020500000000000000" pitchFamily="18" charset="-120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kumimoji="1" lang="zh-TW" altLang="en-US" b="0">
              <a:ea typeface="PMingLiU" panose="02020500000000000000" pitchFamily="18" charset="-120"/>
            </a:endParaRPr>
          </a:p>
        </p:txBody>
      </p:sp>
      <p:sp>
        <p:nvSpPr>
          <p:cNvPr id="24584" name="Text Box 13">
            <a:extLst>
              <a:ext uri="{FF2B5EF4-FFF2-40B4-BE49-F238E27FC236}">
                <a16:creationId xmlns:a16="http://schemas.microsoft.com/office/drawing/2014/main" id="{0C02366C-AAB8-4F7F-B12B-C062286DF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590801"/>
            <a:ext cx="4038600" cy="363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ClrTx/>
              <a:buFontTx/>
              <a:buNone/>
            </a:pP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S</a:t>
            </a:r>
            <a:r>
              <a:rPr kumimoji="1" lang="en-US" altLang="zh-TW" sz="2800" b="0" baseline="-2500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0</a:t>
            </a: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 </a:t>
            </a: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 </a:t>
            </a:r>
            <a:r>
              <a:rPr kumimoji="1" lang="en-US" altLang="zh-TW" sz="2800" b="0">
                <a:solidFill>
                  <a:srgbClr val="008000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ASA</a:t>
            </a: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 | </a:t>
            </a:r>
            <a:r>
              <a:rPr kumimoji="1" lang="en-US" altLang="zh-TW" sz="2800" b="0">
                <a:solidFill>
                  <a:srgbClr val="008000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aB</a:t>
            </a: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 | </a:t>
            </a:r>
            <a:r>
              <a:rPr kumimoji="1" lang="en-US" altLang="zh-TW" sz="2800" b="0">
                <a:solidFill>
                  <a:srgbClr val="008000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a</a:t>
            </a: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 |   </a:t>
            </a:r>
          </a:p>
          <a:p>
            <a:pPr lvl="1" eaLnBrk="1" hangingPunct="1">
              <a:buClrTx/>
              <a:buFontTx/>
              <a:buNone/>
            </a:pP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       </a:t>
            </a:r>
            <a:r>
              <a:rPr kumimoji="1" lang="en-US" altLang="zh-TW" sz="2800" b="0">
                <a:solidFill>
                  <a:srgbClr val="008000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SA</a:t>
            </a: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 | </a:t>
            </a:r>
            <a:r>
              <a:rPr kumimoji="1" lang="en-US" altLang="zh-TW" sz="2800" b="0">
                <a:solidFill>
                  <a:srgbClr val="008000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AS</a:t>
            </a:r>
            <a:endParaRPr kumimoji="1" lang="en-US" altLang="zh-TW" sz="2800" b="0">
              <a:solidFill>
                <a:srgbClr val="008000"/>
              </a:solidFill>
              <a:latin typeface="Comic Sans MS" panose="030F0702030302020204" pitchFamily="66" charset="0"/>
              <a:ea typeface="PMingLiU" panose="02020500000000000000" pitchFamily="18" charset="-120"/>
            </a:endParaRPr>
          </a:p>
          <a:p>
            <a:pPr lvl="1" eaLnBrk="1" hangingPunct="1">
              <a:buClrTx/>
              <a:buFontTx/>
              <a:buNone/>
            </a:pP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S </a:t>
            </a: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 ASA | aB | a |   </a:t>
            </a:r>
          </a:p>
          <a:p>
            <a:pPr lvl="1" eaLnBrk="1" hangingPunct="1">
              <a:buClrTx/>
              <a:buFontTx/>
              <a:buNone/>
            </a:pP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       SA | AS</a:t>
            </a:r>
          </a:p>
          <a:p>
            <a:pPr lvl="1" eaLnBrk="1" hangingPunct="1">
              <a:buClrTx/>
              <a:buFontTx/>
              <a:buNone/>
            </a:pP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A  B | S</a:t>
            </a:r>
          </a:p>
          <a:p>
            <a:pPr lvl="1" eaLnBrk="1" hangingPunct="1">
              <a:buClrTx/>
              <a:buFontTx/>
              <a:buNone/>
            </a:pP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B  b </a:t>
            </a:r>
            <a:endParaRPr kumimoji="1" lang="en-US" altLang="zh-TW" sz="2800" b="0">
              <a:solidFill>
                <a:schemeClr val="accent2"/>
              </a:solidFill>
              <a:latin typeface="Comic Sans MS" panose="030F0702030302020204" pitchFamily="66" charset="0"/>
              <a:ea typeface="PMingLiU" panose="02020500000000000000" pitchFamily="18" charset="-120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kumimoji="1" lang="zh-TW" altLang="en-US" b="0"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4">
            <a:extLst>
              <a:ext uri="{FF2B5EF4-FFF2-40B4-BE49-F238E27FC236}">
                <a16:creationId xmlns:a16="http://schemas.microsoft.com/office/drawing/2014/main" id="{28777364-182B-49F1-BFE5-97D73508C6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BFBC8B4-2172-4992-A93C-14B4AFC9F244}" type="slidenum">
              <a:rPr lang="en-US" altLang="zh-CN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615CAB31-A9D7-4198-B418-76F00CDA25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例题</a:t>
            </a:r>
          </a:p>
        </p:txBody>
      </p:sp>
      <p:sp>
        <p:nvSpPr>
          <p:cNvPr id="25604" name="Rectangle 9">
            <a:extLst>
              <a:ext uri="{FF2B5EF4-FFF2-40B4-BE49-F238E27FC236}">
                <a16:creationId xmlns:a16="http://schemas.microsoft.com/office/drawing/2014/main" id="{345B70E1-99F5-4491-9888-DF06E7E94B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752600"/>
            <a:ext cx="7772400" cy="4114800"/>
          </a:xfrm>
          <a:noFill/>
        </p:spPr>
        <p:txBody>
          <a:bodyPr vert="horz" lIns="97182" tIns="48591" rIns="97182" bIns="48591" rtlCol="0">
            <a:normAutofit/>
          </a:bodyPr>
          <a:lstStyle/>
          <a:p>
            <a:pPr eaLnBrk="1" hangingPunct="1"/>
            <a:r>
              <a:rPr lang="en-US" altLang="zh-TW"/>
              <a:t>Then, we remove A </a:t>
            </a:r>
            <a:r>
              <a:rPr lang="en-US" altLang="zh-TW">
                <a:sym typeface="Wingdings" panose="05000000000000000000" pitchFamily="2" charset="2"/>
              </a:rPr>
              <a:t> </a:t>
            </a:r>
            <a:r>
              <a:rPr lang="en-US" altLang="zh-TW">
                <a:sym typeface="Symbol" panose="05050102010706020507" pitchFamily="18" charset="2"/>
              </a:rPr>
              <a:t>B</a:t>
            </a:r>
          </a:p>
        </p:txBody>
      </p:sp>
      <p:sp>
        <p:nvSpPr>
          <p:cNvPr id="25605" name="Text Box 10">
            <a:extLst>
              <a:ext uri="{FF2B5EF4-FFF2-40B4-BE49-F238E27FC236}">
                <a16:creationId xmlns:a16="http://schemas.microsoft.com/office/drawing/2014/main" id="{3AFDF0D0-F1A4-4CCA-B6E7-DE7312013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791200"/>
            <a:ext cx="2286000" cy="762000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TW" sz="2000" b="0">
                <a:solidFill>
                  <a:srgbClr val="CC6600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Before removing  A </a:t>
            </a:r>
            <a:r>
              <a:rPr kumimoji="1" lang="en-US" altLang="zh-TW" sz="2000" b="0">
                <a:solidFill>
                  <a:srgbClr val="CC6600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 </a:t>
            </a:r>
            <a:r>
              <a:rPr kumimoji="1" lang="en-US" altLang="zh-TW" sz="2000" b="0">
                <a:solidFill>
                  <a:srgbClr val="CC6600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Symbol" panose="05050102010706020507" pitchFamily="18" charset="2"/>
              </a:rPr>
              <a:t>B</a:t>
            </a:r>
            <a:r>
              <a:rPr kumimoji="1" lang="en-US" altLang="zh-TW" b="0">
                <a:solidFill>
                  <a:srgbClr val="CC6600"/>
                </a:solidFill>
                <a:ea typeface="PMingLiU" panose="02020500000000000000" pitchFamily="18" charset="-120"/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25606" name="Text Box 11">
            <a:extLst>
              <a:ext uri="{FF2B5EF4-FFF2-40B4-BE49-F238E27FC236}">
                <a16:creationId xmlns:a16="http://schemas.microsoft.com/office/drawing/2014/main" id="{4D014E2F-0970-40A6-BAED-7FCF08428A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5791200"/>
            <a:ext cx="2286000" cy="762000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TW" sz="2000" b="0">
                <a:solidFill>
                  <a:srgbClr val="CC6600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After removing  A </a:t>
            </a:r>
            <a:r>
              <a:rPr kumimoji="1" lang="en-US" altLang="zh-TW" sz="2000" b="0">
                <a:solidFill>
                  <a:srgbClr val="CC6600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 </a:t>
            </a:r>
            <a:r>
              <a:rPr kumimoji="1" lang="en-US" altLang="zh-TW" sz="2000" b="0">
                <a:solidFill>
                  <a:srgbClr val="CC6600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Symbol" panose="05050102010706020507" pitchFamily="18" charset="2"/>
              </a:rPr>
              <a:t>B</a:t>
            </a:r>
            <a:r>
              <a:rPr kumimoji="1" lang="en-US" altLang="zh-TW" b="0">
                <a:solidFill>
                  <a:srgbClr val="CC6600"/>
                </a:solidFill>
                <a:ea typeface="PMingLiU" panose="02020500000000000000" pitchFamily="18" charset="-120"/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25607" name="Text Box 12">
            <a:extLst>
              <a:ext uri="{FF2B5EF4-FFF2-40B4-BE49-F238E27FC236}">
                <a16:creationId xmlns:a16="http://schemas.microsoft.com/office/drawing/2014/main" id="{23C68420-761B-4142-8B4A-1FD4E06A8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514601"/>
            <a:ext cx="4038600" cy="363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ClrTx/>
              <a:buFontTx/>
              <a:buNone/>
            </a:pP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S</a:t>
            </a:r>
            <a:r>
              <a:rPr kumimoji="1" lang="en-US" altLang="zh-TW" sz="2800" b="0" baseline="-2500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0</a:t>
            </a: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 </a:t>
            </a: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 ASA | aB | a |   </a:t>
            </a:r>
          </a:p>
          <a:p>
            <a:pPr lvl="1" eaLnBrk="1" hangingPunct="1">
              <a:buClrTx/>
              <a:buFontTx/>
              <a:buNone/>
            </a:pP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       SA | AS</a:t>
            </a:r>
            <a:endParaRPr kumimoji="1" lang="en-US" altLang="zh-TW" sz="2800" b="0">
              <a:solidFill>
                <a:schemeClr val="accent2"/>
              </a:solidFill>
              <a:latin typeface="Comic Sans MS" panose="030F0702030302020204" pitchFamily="66" charset="0"/>
              <a:ea typeface="PMingLiU" panose="02020500000000000000" pitchFamily="18" charset="-120"/>
            </a:endParaRPr>
          </a:p>
          <a:p>
            <a:pPr lvl="1" eaLnBrk="1" hangingPunct="1">
              <a:buClrTx/>
              <a:buFontTx/>
              <a:buNone/>
            </a:pP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S </a:t>
            </a: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 ASA | aB | a |   </a:t>
            </a:r>
          </a:p>
          <a:p>
            <a:pPr lvl="1" eaLnBrk="1" hangingPunct="1">
              <a:buClrTx/>
              <a:buFontTx/>
              <a:buNone/>
            </a:pP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       SA | AS</a:t>
            </a:r>
          </a:p>
          <a:p>
            <a:pPr lvl="1" eaLnBrk="1" hangingPunct="1">
              <a:buClrTx/>
              <a:buFontTx/>
              <a:buNone/>
            </a:pP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A  B | S</a:t>
            </a:r>
          </a:p>
          <a:p>
            <a:pPr lvl="1" eaLnBrk="1" hangingPunct="1">
              <a:buClrTx/>
              <a:buFontTx/>
              <a:buNone/>
            </a:pP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B  b </a:t>
            </a:r>
            <a:endParaRPr kumimoji="1" lang="en-US" altLang="zh-TW" sz="2800" b="0">
              <a:solidFill>
                <a:schemeClr val="accent2"/>
              </a:solidFill>
              <a:latin typeface="Comic Sans MS" panose="030F0702030302020204" pitchFamily="66" charset="0"/>
              <a:ea typeface="PMingLiU" panose="02020500000000000000" pitchFamily="18" charset="-120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kumimoji="1" lang="zh-TW" altLang="en-US" b="0">
              <a:solidFill>
                <a:schemeClr val="accent2"/>
              </a:solidFill>
              <a:ea typeface="PMingLiU" panose="02020500000000000000" pitchFamily="18" charset="-120"/>
            </a:endParaRPr>
          </a:p>
        </p:txBody>
      </p:sp>
      <p:sp>
        <p:nvSpPr>
          <p:cNvPr id="25608" name="Text Box 13">
            <a:extLst>
              <a:ext uri="{FF2B5EF4-FFF2-40B4-BE49-F238E27FC236}">
                <a16:creationId xmlns:a16="http://schemas.microsoft.com/office/drawing/2014/main" id="{C18522DF-B79D-4F61-91FC-D843B2B91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514601"/>
            <a:ext cx="4038600" cy="363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ClrTx/>
              <a:buFontTx/>
              <a:buNone/>
            </a:pP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S</a:t>
            </a:r>
            <a:r>
              <a:rPr kumimoji="1" lang="en-US" altLang="zh-TW" sz="2800" b="0" baseline="-2500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0</a:t>
            </a: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 </a:t>
            </a: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 ASA | aB | a |   </a:t>
            </a:r>
          </a:p>
          <a:p>
            <a:pPr lvl="1" eaLnBrk="1" hangingPunct="1">
              <a:buClrTx/>
              <a:buFontTx/>
              <a:buNone/>
            </a:pP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       SA | AS</a:t>
            </a:r>
            <a:endParaRPr kumimoji="1" lang="en-US" altLang="zh-TW" sz="2800" b="0">
              <a:solidFill>
                <a:schemeClr val="accent2"/>
              </a:solidFill>
              <a:latin typeface="Comic Sans MS" panose="030F0702030302020204" pitchFamily="66" charset="0"/>
              <a:ea typeface="PMingLiU" panose="02020500000000000000" pitchFamily="18" charset="-120"/>
            </a:endParaRPr>
          </a:p>
          <a:p>
            <a:pPr lvl="1" eaLnBrk="1" hangingPunct="1">
              <a:buClrTx/>
              <a:buFontTx/>
              <a:buNone/>
            </a:pP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S </a:t>
            </a: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 ASA | aB | a |   </a:t>
            </a:r>
          </a:p>
          <a:p>
            <a:pPr lvl="1" eaLnBrk="1" hangingPunct="1">
              <a:buClrTx/>
              <a:buFontTx/>
              <a:buNone/>
            </a:pP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       SA | AS</a:t>
            </a:r>
          </a:p>
          <a:p>
            <a:pPr lvl="1" eaLnBrk="1" hangingPunct="1">
              <a:buClrTx/>
              <a:buFontTx/>
              <a:buNone/>
            </a:pP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A  </a:t>
            </a:r>
            <a:r>
              <a:rPr kumimoji="1" lang="en-US" altLang="zh-TW" sz="2800" b="0">
                <a:solidFill>
                  <a:srgbClr val="008000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b</a:t>
            </a: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 | S</a:t>
            </a:r>
          </a:p>
          <a:p>
            <a:pPr lvl="1" eaLnBrk="1" hangingPunct="1">
              <a:buClrTx/>
              <a:buFontTx/>
              <a:buNone/>
            </a:pP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B  b </a:t>
            </a:r>
            <a:endParaRPr kumimoji="1" lang="en-US" altLang="zh-TW" sz="2800" b="0">
              <a:solidFill>
                <a:schemeClr val="accent2"/>
              </a:solidFill>
              <a:latin typeface="Comic Sans MS" panose="030F0702030302020204" pitchFamily="66" charset="0"/>
              <a:ea typeface="PMingLiU" panose="02020500000000000000" pitchFamily="18" charset="-120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kumimoji="1" lang="zh-TW" altLang="en-US" b="0">
              <a:solidFill>
                <a:schemeClr val="accent2"/>
              </a:solidFill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4">
            <a:extLst>
              <a:ext uri="{FF2B5EF4-FFF2-40B4-BE49-F238E27FC236}">
                <a16:creationId xmlns:a16="http://schemas.microsoft.com/office/drawing/2014/main" id="{17E0FE03-60A0-4B9F-B5A4-2A3E0A4019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A8B976E-8C14-4DA7-90A5-50CB03F6CF21}" type="slidenum">
              <a:rPr lang="en-US" altLang="zh-CN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EAFD3A42-26E2-4A0F-A131-FAB7D68C16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例题</a:t>
            </a:r>
          </a:p>
        </p:txBody>
      </p:sp>
      <p:sp>
        <p:nvSpPr>
          <p:cNvPr id="26628" name="Rectangle 9">
            <a:extLst>
              <a:ext uri="{FF2B5EF4-FFF2-40B4-BE49-F238E27FC236}">
                <a16:creationId xmlns:a16="http://schemas.microsoft.com/office/drawing/2014/main" id="{C91E8AD0-45E1-4B98-8FE8-35766AFA0C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72400" cy="4114800"/>
          </a:xfrm>
          <a:noFill/>
        </p:spPr>
        <p:txBody>
          <a:bodyPr vert="horz" lIns="97182" tIns="48591" rIns="97182" bIns="48591" rtlCol="0">
            <a:normAutofit/>
          </a:bodyPr>
          <a:lstStyle/>
          <a:p>
            <a:pPr eaLnBrk="1" hangingPunct="1"/>
            <a:r>
              <a:rPr lang="en-US" altLang="zh-TW"/>
              <a:t>Then, we remove A </a:t>
            </a:r>
            <a:r>
              <a:rPr lang="en-US" altLang="zh-TW">
                <a:sym typeface="Wingdings" panose="05000000000000000000" pitchFamily="2" charset="2"/>
              </a:rPr>
              <a:t> </a:t>
            </a:r>
            <a:r>
              <a:rPr lang="en-US" altLang="zh-TW">
                <a:sym typeface="Symbol" panose="05050102010706020507" pitchFamily="18" charset="2"/>
              </a:rPr>
              <a:t>S</a:t>
            </a:r>
          </a:p>
        </p:txBody>
      </p:sp>
      <p:sp>
        <p:nvSpPr>
          <p:cNvPr id="26629" name="Text Box 10">
            <a:extLst>
              <a:ext uri="{FF2B5EF4-FFF2-40B4-BE49-F238E27FC236}">
                <a16:creationId xmlns:a16="http://schemas.microsoft.com/office/drawing/2014/main" id="{F010A22D-34AC-4834-94BA-944D6BE86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791200"/>
            <a:ext cx="2286000" cy="762000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TW" sz="2000" b="0">
                <a:solidFill>
                  <a:srgbClr val="CC6600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Before removing  A </a:t>
            </a:r>
            <a:r>
              <a:rPr kumimoji="1" lang="en-US" altLang="zh-TW" sz="2000" b="0">
                <a:solidFill>
                  <a:srgbClr val="CC6600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 </a:t>
            </a:r>
            <a:r>
              <a:rPr kumimoji="1" lang="en-US" altLang="zh-TW" sz="2000" b="0">
                <a:solidFill>
                  <a:srgbClr val="CC6600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Symbol" panose="05050102010706020507" pitchFamily="18" charset="2"/>
              </a:rPr>
              <a:t>S</a:t>
            </a:r>
            <a:r>
              <a:rPr kumimoji="1" lang="en-US" altLang="zh-TW" b="0">
                <a:solidFill>
                  <a:srgbClr val="CC6600"/>
                </a:solidFill>
                <a:ea typeface="PMingLiU" panose="02020500000000000000" pitchFamily="18" charset="-120"/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26630" name="Text Box 11">
            <a:extLst>
              <a:ext uri="{FF2B5EF4-FFF2-40B4-BE49-F238E27FC236}">
                <a16:creationId xmlns:a16="http://schemas.microsoft.com/office/drawing/2014/main" id="{7CE21EF4-8248-4BC7-9163-EB4F0BEE8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5791200"/>
            <a:ext cx="2286000" cy="762000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TW" sz="2000" b="0">
                <a:solidFill>
                  <a:srgbClr val="CC6600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After removing  A </a:t>
            </a:r>
            <a:r>
              <a:rPr kumimoji="1" lang="en-US" altLang="zh-TW" sz="2000" b="0">
                <a:solidFill>
                  <a:srgbClr val="CC6600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 </a:t>
            </a:r>
            <a:r>
              <a:rPr kumimoji="1" lang="en-US" altLang="zh-TW" sz="2000" b="0">
                <a:solidFill>
                  <a:srgbClr val="CC6600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Symbol" panose="05050102010706020507" pitchFamily="18" charset="2"/>
              </a:rPr>
              <a:t>S</a:t>
            </a:r>
            <a:r>
              <a:rPr kumimoji="1" lang="en-US" altLang="zh-TW" b="0">
                <a:solidFill>
                  <a:srgbClr val="CC6600"/>
                </a:solidFill>
                <a:ea typeface="PMingLiU" panose="02020500000000000000" pitchFamily="18" charset="-120"/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26631" name="Text Box 12">
            <a:extLst>
              <a:ext uri="{FF2B5EF4-FFF2-40B4-BE49-F238E27FC236}">
                <a16:creationId xmlns:a16="http://schemas.microsoft.com/office/drawing/2014/main" id="{801F6530-5A03-41B7-9062-97A65EF3A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133601"/>
            <a:ext cx="4038600" cy="363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ClrTx/>
              <a:buFontTx/>
              <a:buNone/>
            </a:pP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S</a:t>
            </a:r>
            <a:r>
              <a:rPr kumimoji="1" lang="en-US" altLang="zh-TW" sz="2800" b="0" baseline="-2500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0</a:t>
            </a: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 </a:t>
            </a: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 ASA | aB | a |   </a:t>
            </a:r>
          </a:p>
          <a:p>
            <a:pPr lvl="1" eaLnBrk="1" hangingPunct="1">
              <a:buClrTx/>
              <a:buFontTx/>
              <a:buNone/>
            </a:pP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       SA | AS</a:t>
            </a:r>
            <a:endParaRPr kumimoji="1" lang="en-US" altLang="zh-TW" sz="2800" b="0">
              <a:solidFill>
                <a:schemeClr val="accent2"/>
              </a:solidFill>
              <a:latin typeface="Comic Sans MS" panose="030F0702030302020204" pitchFamily="66" charset="0"/>
              <a:ea typeface="PMingLiU" panose="02020500000000000000" pitchFamily="18" charset="-120"/>
            </a:endParaRPr>
          </a:p>
          <a:p>
            <a:pPr lvl="1" eaLnBrk="1" hangingPunct="1">
              <a:buClrTx/>
              <a:buFontTx/>
              <a:buNone/>
            </a:pP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S </a:t>
            </a: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 ASA | aB | a |   </a:t>
            </a:r>
          </a:p>
          <a:p>
            <a:pPr lvl="1" eaLnBrk="1" hangingPunct="1">
              <a:buClrTx/>
              <a:buFontTx/>
              <a:buNone/>
            </a:pP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       SA | AS</a:t>
            </a:r>
          </a:p>
          <a:p>
            <a:pPr lvl="1" eaLnBrk="1" hangingPunct="1">
              <a:buClrTx/>
              <a:buFontTx/>
              <a:buNone/>
            </a:pP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A  b | S</a:t>
            </a:r>
          </a:p>
          <a:p>
            <a:pPr lvl="1" eaLnBrk="1" hangingPunct="1">
              <a:buClrTx/>
              <a:buFontTx/>
              <a:buNone/>
            </a:pP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B  b </a:t>
            </a:r>
            <a:endParaRPr kumimoji="1" lang="en-US" altLang="zh-TW" sz="2800" b="0">
              <a:solidFill>
                <a:schemeClr val="accent2"/>
              </a:solidFill>
              <a:latin typeface="Comic Sans MS" panose="030F0702030302020204" pitchFamily="66" charset="0"/>
              <a:ea typeface="PMingLiU" panose="02020500000000000000" pitchFamily="18" charset="-120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kumimoji="1" lang="zh-TW" altLang="en-US" b="0">
              <a:solidFill>
                <a:schemeClr val="accent2"/>
              </a:solidFill>
              <a:ea typeface="PMingLiU" panose="02020500000000000000" pitchFamily="18" charset="-120"/>
            </a:endParaRPr>
          </a:p>
        </p:txBody>
      </p:sp>
      <p:sp>
        <p:nvSpPr>
          <p:cNvPr id="26632" name="Text Box 13">
            <a:extLst>
              <a:ext uri="{FF2B5EF4-FFF2-40B4-BE49-F238E27FC236}">
                <a16:creationId xmlns:a16="http://schemas.microsoft.com/office/drawing/2014/main" id="{89FBE520-A07B-4A5D-921D-7B0AE8A0C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057401"/>
            <a:ext cx="4114800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ClrTx/>
              <a:buFontTx/>
              <a:buNone/>
            </a:pP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S</a:t>
            </a:r>
            <a:r>
              <a:rPr kumimoji="1" lang="en-US" altLang="zh-TW" sz="2800" b="0" baseline="-2500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0</a:t>
            </a: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 </a:t>
            </a: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 ASA | aB | a |   </a:t>
            </a:r>
          </a:p>
          <a:p>
            <a:pPr lvl="1" eaLnBrk="1" hangingPunct="1">
              <a:buClrTx/>
              <a:buFontTx/>
              <a:buNone/>
            </a:pP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       SA | AS</a:t>
            </a:r>
            <a:endParaRPr kumimoji="1" lang="en-US" altLang="zh-TW" sz="2800" b="0">
              <a:solidFill>
                <a:schemeClr val="accent2"/>
              </a:solidFill>
              <a:latin typeface="Comic Sans MS" panose="030F0702030302020204" pitchFamily="66" charset="0"/>
              <a:ea typeface="PMingLiU" panose="02020500000000000000" pitchFamily="18" charset="-120"/>
            </a:endParaRPr>
          </a:p>
          <a:p>
            <a:pPr lvl="1" eaLnBrk="1" hangingPunct="1">
              <a:buClrTx/>
              <a:buFontTx/>
              <a:buNone/>
            </a:pP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S </a:t>
            </a: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 ASA | aB | a |   </a:t>
            </a:r>
          </a:p>
          <a:p>
            <a:pPr lvl="1" eaLnBrk="1" hangingPunct="1">
              <a:buClrTx/>
              <a:buFontTx/>
              <a:buNone/>
            </a:pP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       SA | AS</a:t>
            </a:r>
          </a:p>
          <a:p>
            <a:pPr lvl="1" eaLnBrk="1" hangingPunct="1">
              <a:buClrTx/>
              <a:buFontTx/>
              <a:buNone/>
            </a:pP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A  b | </a:t>
            </a:r>
            <a:r>
              <a:rPr kumimoji="1" lang="en-US" altLang="zh-TW" sz="2800" b="0">
                <a:solidFill>
                  <a:srgbClr val="008000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ASA</a:t>
            </a: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 | </a:t>
            </a:r>
            <a:r>
              <a:rPr kumimoji="1" lang="en-US" altLang="zh-TW" sz="2800" b="0">
                <a:solidFill>
                  <a:srgbClr val="008000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aB</a:t>
            </a: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 |</a:t>
            </a:r>
          </a:p>
          <a:p>
            <a:pPr lvl="1" eaLnBrk="1" hangingPunct="1">
              <a:buClrTx/>
              <a:buFontTx/>
              <a:buNone/>
            </a:pP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        </a:t>
            </a:r>
            <a:r>
              <a:rPr kumimoji="1" lang="en-US" altLang="zh-TW" sz="2800" b="0">
                <a:solidFill>
                  <a:srgbClr val="008000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a</a:t>
            </a: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 | </a:t>
            </a:r>
            <a:r>
              <a:rPr kumimoji="1" lang="en-US" altLang="zh-TW" sz="2800" b="0">
                <a:solidFill>
                  <a:srgbClr val="008000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SA</a:t>
            </a: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 | </a:t>
            </a:r>
            <a:r>
              <a:rPr kumimoji="1" lang="en-US" altLang="zh-TW" sz="2800" b="0">
                <a:solidFill>
                  <a:srgbClr val="008000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AS</a:t>
            </a:r>
          </a:p>
          <a:p>
            <a:pPr lvl="1" eaLnBrk="1" hangingPunct="1">
              <a:buClrTx/>
              <a:buFontTx/>
              <a:buNone/>
            </a:pPr>
            <a:r>
              <a:rPr kumimoji="1" lang="en-US" altLang="zh-TW" sz="28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B  b </a:t>
            </a:r>
            <a:endParaRPr kumimoji="1" lang="en-US" altLang="zh-TW" sz="2800" b="0">
              <a:solidFill>
                <a:schemeClr val="accent2"/>
              </a:solidFill>
              <a:latin typeface="Comic Sans MS" panose="030F0702030302020204" pitchFamily="66" charset="0"/>
              <a:ea typeface="PMingLiU" panose="02020500000000000000" pitchFamily="18" charset="-120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kumimoji="1" lang="zh-TW" altLang="en-US" b="0">
              <a:solidFill>
                <a:schemeClr val="accent2"/>
              </a:solidFill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4">
            <a:extLst>
              <a:ext uri="{FF2B5EF4-FFF2-40B4-BE49-F238E27FC236}">
                <a16:creationId xmlns:a16="http://schemas.microsoft.com/office/drawing/2014/main" id="{EEA60048-9BA8-4BA9-BA90-6789CC1C37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8B93EDF-FE65-4CDB-8D99-25A9115E4A7A}" type="slidenum">
              <a:rPr lang="en-US" altLang="zh-CN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084E9368-B715-4357-A42A-5FC2CE9C86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例题</a:t>
            </a:r>
          </a:p>
        </p:txBody>
      </p:sp>
      <p:sp>
        <p:nvSpPr>
          <p:cNvPr id="27652" name="Rectangle 9">
            <a:extLst>
              <a:ext uri="{FF2B5EF4-FFF2-40B4-BE49-F238E27FC236}">
                <a16:creationId xmlns:a16="http://schemas.microsoft.com/office/drawing/2014/main" id="{D48266CC-1E64-4B01-BF9C-004FBF1C99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530350"/>
            <a:ext cx="7772400" cy="4114800"/>
          </a:xfrm>
          <a:noFill/>
        </p:spPr>
        <p:txBody>
          <a:bodyPr vert="horz" lIns="97182" tIns="48591" rIns="97182" bIns="48591" rtlCol="0">
            <a:normAutofit/>
          </a:bodyPr>
          <a:lstStyle/>
          <a:p>
            <a:pPr eaLnBrk="1" hangingPunct="1"/>
            <a:r>
              <a:rPr lang="en-US" altLang="zh-TW"/>
              <a:t>Then, we apply Step 4</a:t>
            </a:r>
          </a:p>
        </p:txBody>
      </p:sp>
      <p:sp>
        <p:nvSpPr>
          <p:cNvPr id="27653" name="Text Box 10">
            <a:extLst>
              <a:ext uri="{FF2B5EF4-FFF2-40B4-BE49-F238E27FC236}">
                <a16:creationId xmlns:a16="http://schemas.microsoft.com/office/drawing/2014/main" id="{05376BA2-7864-46E1-BB95-B8E4A91AD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645151"/>
            <a:ext cx="2286000" cy="396875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TW" sz="2000" b="0">
                <a:solidFill>
                  <a:srgbClr val="CC6600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Before Step 4</a:t>
            </a:r>
            <a:endParaRPr kumimoji="1" lang="en-US" altLang="zh-TW" b="0">
              <a:solidFill>
                <a:srgbClr val="CC6600"/>
              </a:solidFill>
              <a:ea typeface="PMingLiU" panose="02020500000000000000" pitchFamily="18" charset="-120"/>
              <a:sym typeface="Wingdings" panose="05000000000000000000" pitchFamily="2" charset="2"/>
            </a:endParaRPr>
          </a:p>
        </p:txBody>
      </p:sp>
      <p:sp>
        <p:nvSpPr>
          <p:cNvPr id="27654" name="Text Box 11">
            <a:extLst>
              <a:ext uri="{FF2B5EF4-FFF2-40B4-BE49-F238E27FC236}">
                <a16:creationId xmlns:a16="http://schemas.microsoft.com/office/drawing/2014/main" id="{EB6DED5C-FE82-41F2-8DB8-9B97AC7CB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5492751"/>
            <a:ext cx="2514600" cy="701675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TW" sz="2000" b="0">
                <a:solidFill>
                  <a:srgbClr val="CC6600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After Step 4 Grammar is in CNF</a:t>
            </a:r>
            <a:endParaRPr kumimoji="1" lang="en-US" altLang="zh-TW" b="0">
              <a:solidFill>
                <a:srgbClr val="CC6600"/>
              </a:solidFill>
              <a:ea typeface="PMingLiU" panose="02020500000000000000" pitchFamily="18" charset="-120"/>
              <a:sym typeface="Wingdings" panose="05000000000000000000" pitchFamily="2" charset="2"/>
            </a:endParaRPr>
          </a:p>
        </p:txBody>
      </p:sp>
      <p:sp>
        <p:nvSpPr>
          <p:cNvPr id="27655" name="Text Box 12">
            <a:extLst>
              <a:ext uri="{FF2B5EF4-FFF2-40B4-BE49-F238E27FC236}">
                <a16:creationId xmlns:a16="http://schemas.microsoft.com/office/drawing/2014/main" id="{317E1EA6-5C6F-4A07-A8C8-F88557DE1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514600"/>
            <a:ext cx="3581400" cy="3120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ClrTx/>
              <a:buFontTx/>
              <a:buNone/>
            </a:pPr>
            <a:r>
              <a:rPr kumimoji="1" lang="en-US" altLang="zh-TW" sz="24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S</a:t>
            </a:r>
            <a:r>
              <a:rPr kumimoji="1" lang="en-US" altLang="zh-TW" sz="2400" b="0" baseline="-2500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0</a:t>
            </a:r>
            <a:r>
              <a:rPr kumimoji="1" lang="en-US" altLang="zh-TW" sz="24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 </a:t>
            </a:r>
            <a:r>
              <a:rPr kumimoji="1" lang="en-US" altLang="zh-TW" sz="24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 ASA | aB | a |   </a:t>
            </a:r>
          </a:p>
          <a:p>
            <a:pPr lvl="1" eaLnBrk="1" hangingPunct="1">
              <a:buClrTx/>
              <a:buFontTx/>
              <a:buNone/>
            </a:pPr>
            <a:r>
              <a:rPr kumimoji="1" lang="en-US" altLang="zh-TW" sz="24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       SA | AS</a:t>
            </a:r>
            <a:endParaRPr kumimoji="1" lang="en-US" altLang="zh-TW" sz="2400" b="0">
              <a:solidFill>
                <a:schemeClr val="accent2"/>
              </a:solidFill>
              <a:latin typeface="Comic Sans MS" panose="030F0702030302020204" pitchFamily="66" charset="0"/>
              <a:ea typeface="PMingLiU" panose="02020500000000000000" pitchFamily="18" charset="-120"/>
            </a:endParaRPr>
          </a:p>
          <a:p>
            <a:pPr lvl="1" eaLnBrk="1" hangingPunct="1">
              <a:buClrTx/>
              <a:buFontTx/>
              <a:buNone/>
            </a:pPr>
            <a:r>
              <a:rPr kumimoji="1" lang="en-US" altLang="zh-TW" sz="24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S </a:t>
            </a:r>
            <a:r>
              <a:rPr kumimoji="1" lang="en-US" altLang="zh-TW" sz="24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 ASA | aB | a |   </a:t>
            </a:r>
          </a:p>
          <a:p>
            <a:pPr lvl="1" eaLnBrk="1" hangingPunct="1">
              <a:buClrTx/>
              <a:buFontTx/>
              <a:buNone/>
            </a:pPr>
            <a:r>
              <a:rPr kumimoji="1" lang="en-US" altLang="zh-TW" sz="24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       SA | AS</a:t>
            </a:r>
          </a:p>
          <a:p>
            <a:pPr lvl="1" eaLnBrk="1" hangingPunct="1">
              <a:buClrTx/>
              <a:buFontTx/>
              <a:buNone/>
            </a:pPr>
            <a:r>
              <a:rPr kumimoji="1" lang="en-US" altLang="zh-TW" sz="24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A  b | ASA | aB |</a:t>
            </a:r>
          </a:p>
          <a:p>
            <a:pPr lvl="1" eaLnBrk="1" hangingPunct="1">
              <a:buClrTx/>
              <a:buFontTx/>
              <a:buNone/>
            </a:pPr>
            <a:r>
              <a:rPr kumimoji="1" lang="en-US" altLang="zh-TW" sz="24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        a | SA | AS</a:t>
            </a:r>
          </a:p>
          <a:p>
            <a:pPr lvl="1" eaLnBrk="1" hangingPunct="1">
              <a:buClrTx/>
              <a:buFontTx/>
              <a:buNone/>
            </a:pPr>
            <a:r>
              <a:rPr kumimoji="1" lang="en-US" altLang="zh-TW" sz="24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B  b </a:t>
            </a:r>
            <a:endParaRPr kumimoji="1" lang="en-US" altLang="zh-TW" b="0">
              <a:solidFill>
                <a:schemeClr val="accent2"/>
              </a:solidFill>
              <a:ea typeface="PMingLiU" panose="02020500000000000000" pitchFamily="18" charset="-120"/>
            </a:endParaRPr>
          </a:p>
        </p:txBody>
      </p:sp>
      <p:sp>
        <p:nvSpPr>
          <p:cNvPr id="27656" name="Text Box 13">
            <a:extLst>
              <a:ext uri="{FF2B5EF4-FFF2-40B4-BE49-F238E27FC236}">
                <a16:creationId xmlns:a16="http://schemas.microsoft.com/office/drawing/2014/main" id="{94527505-D92A-4462-88DD-AE3B4BA37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292351"/>
            <a:ext cx="4648200" cy="3564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ClrTx/>
              <a:buFontTx/>
              <a:buNone/>
            </a:pPr>
            <a:r>
              <a:rPr kumimoji="1" lang="en-US" altLang="zh-TW" sz="24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S</a:t>
            </a:r>
            <a:r>
              <a:rPr kumimoji="1" lang="en-US" altLang="zh-TW" sz="2400" b="0" baseline="-2500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0</a:t>
            </a:r>
            <a:r>
              <a:rPr kumimoji="1" lang="en-US" altLang="zh-TW" sz="24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 </a:t>
            </a:r>
            <a:r>
              <a:rPr kumimoji="1" lang="en-US" altLang="zh-TW" sz="24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 A</a:t>
            </a:r>
            <a:r>
              <a:rPr kumimoji="1" lang="en-US" altLang="zh-TW" sz="2400" b="0">
                <a:solidFill>
                  <a:srgbClr val="008000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A</a:t>
            </a:r>
            <a:r>
              <a:rPr kumimoji="1" lang="en-US" altLang="zh-TW" sz="2400" b="0" baseline="-25000">
                <a:solidFill>
                  <a:srgbClr val="008000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1</a:t>
            </a:r>
            <a:r>
              <a:rPr kumimoji="1" lang="en-US" altLang="zh-TW" sz="24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 | </a:t>
            </a:r>
            <a:r>
              <a:rPr kumimoji="1" lang="en-US" altLang="zh-TW" sz="2400" b="0">
                <a:solidFill>
                  <a:srgbClr val="008000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U</a:t>
            </a:r>
            <a:r>
              <a:rPr kumimoji="1" lang="en-US" altLang="zh-TW" sz="24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B | a | SA | </a:t>
            </a:r>
          </a:p>
          <a:p>
            <a:pPr lvl="1" eaLnBrk="1" hangingPunct="1">
              <a:buClrTx/>
              <a:buFontTx/>
              <a:buNone/>
            </a:pPr>
            <a:r>
              <a:rPr kumimoji="1" lang="en-US" altLang="zh-TW" sz="24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         AS</a:t>
            </a:r>
            <a:endParaRPr kumimoji="1" lang="en-US" altLang="zh-TW" sz="2400" b="0">
              <a:solidFill>
                <a:schemeClr val="accent2"/>
              </a:solidFill>
              <a:latin typeface="Comic Sans MS" panose="030F0702030302020204" pitchFamily="66" charset="0"/>
              <a:ea typeface="PMingLiU" panose="02020500000000000000" pitchFamily="18" charset="-120"/>
            </a:endParaRPr>
          </a:p>
          <a:p>
            <a:pPr lvl="1" eaLnBrk="1" hangingPunct="1">
              <a:buClrTx/>
              <a:buFontTx/>
              <a:buNone/>
            </a:pPr>
            <a:r>
              <a:rPr kumimoji="1" lang="en-US" altLang="zh-TW" sz="24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S </a:t>
            </a:r>
            <a:r>
              <a:rPr kumimoji="1" lang="en-US" altLang="zh-TW" sz="24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 A</a:t>
            </a:r>
            <a:r>
              <a:rPr kumimoji="1" lang="en-US" altLang="zh-TW" sz="2400" b="0">
                <a:solidFill>
                  <a:srgbClr val="008000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A</a:t>
            </a:r>
            <a:r>
              <a:rPr kumimoji="1" lang="en-US" altLang="zh-TW" sz="2400" b="0" baseline="-25000">
                <a:solidFill>
                  <a:srgbClr val="008000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1</a:t>
            </a:r>
            <a:r>
              <a:rPr kumimoji="1" lang="en-US" altLang="zh-TW" sz="24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 | </a:t>
            </a:r>
            <a:r>
              <a:rPr kumimoji="1" lang="en-US" altLang="zh-TW" sz="2400" b="0">
                <a:solidFill>
                  <a:srgbClr val="008000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U</a:t>
            </a:r>
            <a:r>
              <a:rPr kumimoji="1" lang="en-US" altLang="zh-TW" sz="24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B | a | SA | AS</a:t>
            </a:r>
          </a:p>
          <a:p>
            <a:pPr lvl="1" eaLnBrk="1" hangingPunct="1">
              <a:buClrTx/>
              <a:buFontTx/>
              <a:buNone/>
            </a:pPr>
            <a:r>
              <a:rPr kumimoji="1" lang="en-US" altLang="zh-TW" sz="24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A  b | A</a:t>
            </a:r>
            <a:r>
              <a:rPr kumimoji="1" lang="en-US" altLang="zh-TW" sz="2400" b="0">
                <a:solidFill>
                  <a:srgbClr val="008000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A</a:t>
            </a:r>
            <a:r>
              <a:rPr kumimoji="1" lang="en-US" altLang="zh-TW" sz="2400" b="0" baseline="-25000">
                <a:solidFill>
                  <a:srgbClr val="008000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1</a:t>
            </a:r>
            <a:r>
              <a:rPr kumimoji="1" lang="en-US" altLang="zh-TW" sz="24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 | </a:t>
            </a:r>
            <a:r>
              <a:rPr kumimoji="1" lang="en-US" altLang="zh-TW" sz="2400" b="0">
                <a:solidFill>
                  <a:srgbClr val="008000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U</a:t>
            </a:r>
            <a:r>
              <a:rPr kumimoji="1" lang="en-US" altLang="zh-TW" sz="24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B | a | SA | </a:t>
            </a:r>
          </a:p>
          <a:p>
            <a:pPr lvl="1" eaLnBrk="1" hangingPunct="1">
              <a:buClrTx/>
              <a:buFontTx/>
              <a:buNone/>
            </a:pPr>
            <a:r>
              <a:rPr kumimoji="1" lang="en-US" altLang="zh-TW" sz="24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       AS</a:t>
            </a:r>
          </a:p>
          <a:p>
            <a:pPr lvl="1" eaLnBrk="1" hangingPunct="1">
              <a:buClrTx/>
              <a:buFontTx/>
              <a:buNone/>
            </a:pPr>
            <a:r>
              <a:rPr kumimoji="1" lang="en-US" altLang="zh-TW" sz="2400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B  b </a:t>
            </a:r>
            <a:endParaRPr kumimoji="1" lang="en-US" altLang="zh-TW" sz="2400" b="0">
              <a:solidFill>
                <a:srgbClr val="008000"/>
              </a:solidFill>
              <a:latin typeface="Comic Sans MS" panose="030F0702030302020204" pitchFamily="66" charset="0"/>
              <a:ea typeface="PMingLiU" panose="02020500000000000000" pitchFamily="18" charset="-120"/>
              <a:sym typeface="Wingdings" panose="05000000000000000000" pitchFamily="2" charset="2"/>
            </a:endParaRPr>
          </a:p>
          <a:p>
            <a:pPr lvl="1" eaLnBrk="1" hangingPunct="1">
              <a:buClrTx/>
              <a:buFontTx/>
              <a:buNone/>
            </a:pPr>
            <a:r>
              <a:rPr kumimoji="1" lang="en-US" altLang="zh-TW" sz="2400" b="0">
                <a:solidFill>
                  <a:srgbClr val="008000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A</a:t>
            </a:r>
            <a:r>
              <a:rPr kumimoji="1" lang="en-US" altLang="zh-TW" sz="2400" b="0" baseline="-25000">
                <a:solidFill>
                  <a:srgbClr val="008000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1</a:t>
            </a:r>
            <a:r>
              <a:rPr kumimoji="1" lang="en-US" altLang="zh-TW" sz="2400" b="0">
                <a:solidFill>
                  <a:srgbClr val="008000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  SA</a:t>
            </a:r>
          </a:p>
          <a:p>
            <a:pPr lvl="1" eaLnBrk="1" hangingPunct="1">
              <a:buClrTx/>
              <a:buFontTx/>
              <a:buNone/>
            </a:pPr>
            <a:r>
              <a:rPr kumimoji="1" lang="en-US" altLang="zh-TW" sz="2400" b="0">
                <a:solidFill>
                  <a:srgbClr val="008000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U  a</a:t>
            </a:r>
            <a:endParaRPr kumimoji="1" lang="en-US" altLang="zh-TW" sz="2400" b="0">
              <a:solidFill>
                <a:schemeClr val="accent2"/>
              </a:solidFill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53AAE6-69A3-4F1E-AA50-DDF53D9D6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CDA9B7-0C70-40CF-AEF0-1A3CF4B32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D703174C-B02E-40C5-982B-850C9DB397F5}"/>
              </a:ext>
            </a:extLst>
          </p:cNvPr>
          <p:cNvSpPr txBox="1">
            <a:spLocks/>
          </p:cNvSpPr>
          <p:nvPr/>
        </p:nvSpPr>
        <p:spPr>
          <a:xfrm>
            <a:off x="7731551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q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sz="20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har char="•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har char="–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»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85DCAFE-7747-46BC-9145-5DAB9255C43A}" type="slidenum">
              <a:rPr lang="en-US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5B265B8-0AEA-4BE9-84C4-228BF4FB6269}"/>
              </a:ext>
            </a:extLst>
          </p:cNvPr>
          <p:cNvSpPr txBox="1">
            <a:spLocks noChangeArrowheads="1"/>
          </p:cNvSpPr>
          <p:nvPr/>
        </p:nvSpPr>
        <p:spPr>
          <a:xfrm>
            <a:off x="2078464" y="188913"/>
            <a:ext cx="7797800" cy="633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下推自动机举例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6AB72D0-19B9-4B96-B04E-3A42EFE8DAF4}"/>
              </a:ext>
            </a:extLst>
          </p:cNvPr>
          <p:cNvSpPr txBox="1">
            <a:spLocks noChangeArrowheads="1"/>
          </p:cNvSpPr>
          <p:nvPr/>
        </p:nvSpPr>
        <p:spPr>
          <a:xfrm>
            <a:off x="1502201" y="1196975"/>
            <a:ext cx="8351838" cy="64770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0113" indent="-900113">
              <a:lnSpc>
                <a:spcPct val="11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/>
              <a:t>例</a:t>
            </a:r>
            <a:r>
              <a:rPr lang="en-US" altLang="zh-CN"/>
              <a:t>2.9 </a:t>
            </a:r>
            <a:r>
              <a:rPr lang="zh-CN" altLang="en-US"/>
              <a:t>描述识别语言 </a:t>
            </a:r>
            <a:r>
              <a:rPr lang="en-US" altLang="zh-TW">
                <a:ea typeface="PMingLiU" panose="02020500000000000000" pitchFamily="18" charset="-120"/>
              </a:rPr>
              <a:t>{ </a:t>
            </a:r>
            <a:r>
              <a:rPr lang="en-US" altLang="zh-CN">
                <a:ea typeface="PMingLiU" panose="02020500000000000000" pitchFamily="18" charset="-120"/>
              </a:rPr>
              <a:t>0</a:t>
            </a:r>
            <a:r>
              <a:rPr lang="en-US" altLang="zh-CN" i="1" baseline="30000">
                <a:ea typeface="PMingLiU" panose="02020500000000000000" pitchFamily="18" charset="-120"/>
              </a:rPr>
              <a:t>n</a:t>
            </a:r>
            <a:r>
              <a:rPr lang="en-US" altLang="zh-CN">
                <a:ea typeface="PMingLiU" panose="02020500000000000000" pitchFamily="18" charset="-120"/>
              </a:rPr>
              <a:t>1</a:t>
            </a:r>
            <a:r>
              <a:rPr lang="en-US" altLang="zh-CN" i="1" baseline="30000">
                <a:ea typeface="PMingLiU" panose="02020500000000000000" pitchFamily="18" charset="-120"/>
              </a:rPr>
              <a:t>n</a:t>
            </a:r>
            <a:r>
              <a:rPr lang="en-US" altLang="zh-TW">
                <a:ea typeface="PMingLiU" panose="02020500000000000000" pitchFamily="18" charset="-120"/>
              </a:rPr>
              <a:t> | </a:t>
            </a:r>
            <a:r>
              <a:rPr lang="en-US" altLang="zh-CN" i="1">
                <a:ea typeface="PMingLiU" panose="02020500000000000000" pitchFamily="18" charset="-120"/>
              </a:rPr>
              <a:t>n</a:t>
            </a:r>
            <a:r>
              <a:rPr lang="en-US" altLang="zh-TW">
                <a:ea typeface="PMingLiU" panose="02020500000000000000" pitchFamily="18" charset="-120"/>
              </a:rPr>
              <a:t> </a:t>
            </a:r>
            <a:r>
              <a:rPr lang="en-US" altLang="zh-TW">
                <a:ea typeface="PMingLiU" panose="02020500000000000000" pitchFamily="18" charset="-120"/>
                <a:sym typeface="Symbol" panose="05050102010706020507" pitchFamily="18" charset="2"/>
              </a:rPr>
              <a:t> </a:t>
            </a:r>
            <a:r>
              <a:rPr lang="en-US" altLang="zh-TW">
                <a:ea typeface="PMingLiU" panose="02020500000000000000" pitchFamily="18" charset="-120"/>
              </a:rPr>
              <a:t>0}</a:t>
            </a:r>
            <a:r>
              <a:rPr lang="zh-CN" altLang="en-US"/>
              <a:t>的</a:t>
            </a:r>
            <a:r>
              <a:rPr lang="zh-CN" altLang="en-US">
                <a:ea typeface="PMingLiU" panose="02020500000000000000" pitchFamily="18" charset="-120"/>
              </a:rPr>
              <a:t> </a:t>
            </a:r>
            <a:r>
              <a:rPr lang="en-US" altLang="zh-CN"/>
              <a:t>PDA </a:t>
            </a:r>
            <a:r>
              <a:rPr lang="en-US" altLang="zh-CN" i="1"/>
              <a:t>M</a:t>
            </a:r>
            <a:r>
              <a:rPr lang="zh-CN" altLang="en-US"/>
              <a:t>。</a:t>
            </a:r>
          </a:p>
        </p:txBody>
      </p:sp>
      <p:sp>
        <p:nvSpPr>
          <p:cNvPr id="7" name="Oval 37">
            <a:extLst>
              <a:ext uri="{FF2B5EF4-FFF2-40B4-BE49-F238E27FC236}">
                <a16:creationId xmlns:a16="http://schemas.microsoft.com/office/drawing/2014/main" id="{798E8A23-49D9-4E3A-B9C1-25EEE48EF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1064" y="3614738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8" name="Oval 38">
            <a:extLst>
              <a:ext uri="{FF2B5EF4-FFF2-40B4-BE49-F238E27FC236}">
                <a16:creationId xmlns:a16="http://schemas.microsoft.com/office/drawing/2014/main" id="{6C47C0CE-79EC-4AAC-A2FD-97836DC67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2964" y="2395538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9" name="Oval 39">
            <a:extLst>
              <a:ext uri="{FF2B5EF4-FFF2-40B4-BE49-F238E27FC236}">
                <a16:creationId xmlns:a16="http://schemas.microsoft.com/office/drawing/2014/main" id="{E743E2EA-81FB-4918-A38B-7B51B4BC0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1064" y="2433638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i="1"/>
              <a:t>q</a:t>
            </a:r>
            <a:r>
              <a:rPr lang="en-US" altLang="zh-CN" baseline="-25000"/>
              <a:t>1</a:t>
            </a:r>
          </a:p>
        </p:txBody>
      </p:sp>
      <p:sp>
        <p:nvSpPr>
          <p:cNvPr id="10" name="Oval 40">
            <a:extLst>
              <a:ext uri="{FF2B5EF4-FFF2-40B4-BE49-F238E27FC236}">
                <a16:creationId xmlns:a16="http://schemas.microsoft.com/office/drawing/2014/main" id="{88F78F08-82E9-4BF2-A1DA-09F6E32FD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3264" y="2433638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i="1"/>
              <a:t>q</a:t>
            </a:r>
            <a:r>
              <a:rPr lang="en-US" altLang="zh-CN" baseline="-25000"/>
              <a:t>2</a:t>
            </a:r>
          </a:p>
        </p:txBody>
      </p:sp>
      <p:sp>
        <p:nvSpPr>
          <p:cNvPr id="11" name="Oval 41">
            <a:extLst>
              <a:ext uri="{FF2B5EF4-FFF2-40B4-BE49-F238E27FC236}">
                <a16:creationId xmlns:a16="http://schemas.microsoft.com/office/drawing/2014/main" id="{CFEA5B14-7D06-4035-A053-C0E0EF3E9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3264" y="3652838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i="1"/>
              <a:t>q</a:t>
            </a:r>
            <a:r>
              <a:rPr lang="en-US" altLang="zh-CN" baseline="-25000"/>
              <a:t>3</a:t>
            </a:r>
          </a:p>
        </p:txBody>
      </p:sp>
      <p:sp>
        <p:nvSpPr>
          <p:cNvPr id="12" name="Oval 42">
            <a:extLst>
              <a:ext uri="{FF2B5EF4-FFF2-40B4-BE49-F238E27FC236}">
                <a16:creationId xmlns:a16="http://schemas.microsoft.com/office/drawing/2014/main" id="{D365BCA4-E6B5-4E63-AAF2-7D9FC5B76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1864" y="3652838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i="1"/>
              <a:t>q</a:t>
            </a:r>
            <a:r>
              <a:rPr lang="en-US" altLang="zh-CN" baseline="-25000"/>
              <a:t>4</a:t>
            </a:r>
          </a:p>
        </p:txBody>
      </p:sp>
      <p:sp>
        <p:nvSpPr>
          <p:cNvPr id="13" name="Line 43">
            <a:extLst>
              <a:ext uri="{FF2B5EF4-FFF2-40B4-BE49-F238E27FC236}">
                <a16:creationId xmlns:a16="http://schemas.microsoft.com/office/drawing/2014/main" id="{288D7428-9A75-471A-8CEF-F07E981F7A3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6664" y="27384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4" name="AutoShape 44">
            <a:extLst>
              <a:ext uri="{FF2B5EF4-FFF2-40B4-BE49-F238E27FC236}">
                <a16:creationId xmlns:a16="http://schemas.microsoft.com/office/drawing/2014/main" id="{753778BB-3EA0-49F5-9D09-63213C60ACD1}"/>
              </a:ext>
            </a:extLst>
          </p:cNvPr>
          <p:cNvCxnSpPr>
            <a:cxnSpLocks noChangeShapeType="1"/>
            <a:stCxn id="8" idx="6"/>
            <a:endCxn id="10" idx="2"/>
          </p:cNvCxnSpPr>
          <p:nvPr/>
        </p:nvCxnSpPr>
        <p:spPr bwMode="auto">
          <a:xfrm>
            <a:off x="3284964" y="2776538"/>
            <a:ext cx="16383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45">
            <a:extLst>
              <a:ext uri="{FF2B5EF4-FFF2-40B4-BE49-F238E27FC236}">
                <a16:creationId xmlns:a16="http://schemas.microsoft.com/office/drawing/2014/main" id="{92BCB62F-50C5-45EA-8BE2-9CC45EA730DC}"/>
              </a:ext>
            </a:extLst>
          </p:cNvPr>
          <p:cNvCxnSpPr>
            <a:cxnSpLocks noChangeShapeType="1"/>
            <a:stCxn id="10" idx="4"/>
            <a:endCxn id="11" idx="0"/>
          </p:cNvCxnSpPr>
          <p:nvPr/>
        </p:nvCxnSpPr>
        <p:spPr bwMode="auto">
          <a:xfrm>
            <a:off x="5266164" y="3119438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46">
            <a:extLst>
              <a:ext uri="{FF2B5EF4-FFF2-40B4-BE49-F238E27FC236}">
                <a16:creationId xmlns:a16="http://schemas.microsoft.com/office/drawing/2014/main" id="{829B5728-4F0A-4773-8CE7-DC7C6483A6F3}"/>
              </a:ext>
            </a:extLst>
          </p:cNvPr>
          <p:cNvCxnSpPr>
            <a:cxnSpLocks noChangeShapeType="1"/>
            <a:stCxn id="11" idx="2"/>
            <a:endCxn id="7" idx="6"/>
          </p:cNvCxnSpPr>
          <p:nvPr/>
        </p:nvCxnSpPr>
        <p:spPr bwMode="auto">
          <a:xfrm flipH="1">
            <a:off x="3323064" y="3995738"/>
            <a:ext cx="1600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 Box 47">
            <a:extLst>
              <a:ext uri="{FF2B5EF4-FFF2-40B4-BE49-F238E27FC236}">
                <a16:creationId xmlns:a16="http://schemas.microsoft.com/office/drawing/2014/main" id="{06AAC3BB-2AC2-474C-B5B6-5547E1980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1664" y="4110038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TW" altLang="en-US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Symbol" panose="05050102010706020507" pitchFamily="18" charset="2"/>
              </a:rPr>
              <a:t></a:t>
            </a:r>
            <a:r>
              <a:rPr kumimoji="1" lang="en-US" altLang="zh-TW" sz="1800" b="0">
                <a:latin typeface="Comic Sans MS" panose="030F0702030302020204" pitchFamily="66" charset="0"/>
                <a:ea typeface="PMingLiU" panose="02020500000000000000" pitchFamily="18" charset="-120"/>
              </a:rPr>
              <a:t>, </a:t>
            </a:r>
            <a:r>
              <a:rPr kumimoji="1" lang="en-US" altLang="zh-TW" b="0">
                <a:latin typeface="Comic Sans MS" panose="030F0702030302020204" pitchFamily="66" charset="0"/>
                <a:ea typeface="PMingLiU" panose="02020500000000000000" pitchFamily="18" charset="-120"/>
              </a:rPr>
              <a:t>$</a:t>
            </a:r>
            <a:r>
              <a:rPr kumimoji="1" lang="en-US" altLang="zh-TW" sz="1800" b="0">
                <a:latin typeface="Comic Sans MS" panose="030F0702030302020204" pitchFamily="66" charset="0"/>
                <a:ea typeface="PMingLiU" panose="02020500000000000000" pitchFamily="18" charset="-120"/>
              </a:rPr>
              <a:t> </a:t>
            </a:r>
            <a:r>
              <a:rPr kumimoji="1" lang="en-US" altLang="zh-TW" sz="1800" b="0"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 </a:t>
            </a:r>
            <a:r>
              <a:rPr kumimoji="1" lang="en-US" altLang="zh-TW" b="0">
                <a:solidFill>
                  <a:schemeClr val="tx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Symbol" panose="05050102010706020507" pitchFamily="18" charset="2"/>
              </a:rPr>
              <a:t></a:t>
            </a:r>
            <a:endParaRPr kumimoji="1" lang="en-US" altLang="zh-TW" sz="1800" b="0">
              <a:solidFill>
                <a:schemeClr val="tx2"/>
              </a:solidFill>
              <a:latin typeface="Comic Sans MS" panose="030F0702030302020204" pitchFamily="66" charset="0"/>
              <a:ea typeface="PMingLiU" panose="02020500000000000000" pitchFamily="18" charset="-120"/>
            </a:endParaRPr>
          </a:p>
        </p:txBody>
      </p:sp>
      <p:cxnSp>
        <p:nvCxnSpPr>
          <p:cNvPr id="18" name="AutoShape 48">
            <a:extLst>
              <a:ext uri="{FF2B5EF4-FFF2-40B4-BE49-F238E27FC236}">
                <a16:creationId xmlns:a16="http://schemas.microsoft.com/office/drawing/2014/main" id="{61440A9D-2C55-4243-9295-E5698D859D2A}"/>
              </a:ext>
            </a:extLst>
          </p:cNvPr>
          <p:cNvCxnSpPr>
            <a:cxnSpLocks noChangeShapeType="1"/>
            <a:stCxn id="11" idx="7"/>
            <a:endCxn id="11" idx="5"/>
          </p:cNvCxnSpPr>
          <p:nvPr/>
        </p:nvCxnSpPr>
        <p:spPr bwMode="auto">
          <a:xfrm rot="5400000" flipV="1">
            <a:off x="5266957" y="3994944"/>
            <a:ext cx="485775" cy="1588"/>
          </a:xfrm>
          <a:prstGeom prst="curvedConnector5">
            <a:avLst>
              <a:gd name="adj1" fmla="val -32028"/>
              <a:gd name="adj2" fmla="val 51300000"/>
              <a:gd name="adj3" fmla="val 12712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49">
            <a:extLst>
              <a:ext uri="{FF2B5EF4-FFF2-40B4-BE49-F238E27FC236}">
                <a16:creationId xmlns:a16="http://schemas.microsoft.com/office/drawing/2014/main" id="{62D5A7DF-9E51-4996-8459-B0C856C9FD9E}"/>
              </a:ext>
            </a:extLst>
          </p:cNvPr>
          <p:cNvCxnSpPr>
            <a:cxnSpLocks noChangeShapeType="1"/>
            <a:stCxn id="10" idx="7"/>
            <a:endCxn id="10" idx="5"/>
          </p:cNvCxnSpPr>
          <p:nvPr/>
        </p:nvCxnSpPr>
        <p:spPr bwMode="auto">
          <a:xfrm rot="5400000" flipV="1">
            <a:off x="5266957" y="2775744"/>
            <a:ext cx="485775" cy="1588"/>
          </a:xfrm>
          <a:prstGeom prst="curvedConnector5">
            <a:avLst>
              <a:gd name="adj1" fmla="val -34968"/>
              <a:gd name="adj2" fmla="val 51300000"/>
              <a:gd name="adj3" fmla="val 13235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 Box 50">
            <a:extLst>
              <a:ext uri="{FF2B5EF4-FFF2-40B4-BE49-F238E27FC236}">
                <a16:creationId xmlns:a16="http://schemas.microsoft.com/office/drawing/2014/main" id="{D12CEF9C-BDF6-446C-969E-77C518EF4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1064" y="3729038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TW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Symbol" panose="05050102010706020507" pitchFamily="18" charset="2"/>
              </a:rPr>
              <a:t>1</a:t>
            </a:r>
            <a:r>
              <a:rPr kumimoji="1" lang="en-US" altLang="zh-TW" sz="1800" b="0">
                <a:latin typeface="Comic Sans MS" panose="030F0702030302020204" pitchFamily="66" charset="0"/>
                <a:ea typeface="PMingLiU" panose="02020500000000000000" pitchFamily="18" charset="-120"/>
              </a:rPr>
              <a:t>, </a:t>
            </a:r>
            <a:r>
              <a:rPr kumimoji="1" lang="en-US" altLang="zh-TW" b="0">
                <a:latin typeface="Comic Sans MS" panose="030F0702030302020204" pitchFamily="66" charset="0"/>
                <a:ea typeface="PMingLiU" panose="02020500000000000000" pitchFamily="18" charset="-120"/>
              </a:rPr>
              <a:t>0</a:t>
            </a:r>
            <a:r>
              <a:rPr kumimoji="1" lang="en-US" altLang="zh-TW" sz="1800" b="0">
                <a:latin typeface="Comic Sans MS" panose="030F0702030302020204" pitchFamily="66" charset="0"/>
                <a:ea typeface="PMingLiU" panose="02020500000000000000" pitchFamily="18" charset="-120"/>
              </a:rPr>
              <a:t> </a:t>
            </a:r>
            <a:r>
              <a:rPr kumimoji="1" lang="en-US" altLang="zh-TW" sz="1800" b="0"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 </a:t>
            </a:r>
            <a:r>
              <a:rPr kumimoji="1" lang="en-US" altLang="zh-TW" b="0">
                <a:solidFill>
                  <a:schemeClr val="tx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Symbol" panose="05050102010706020507" pitchFamily="18" charset="2"/>
              </a:rPr>
              <a:t></a:t>
            </a:r>
            <a:endParaRPr kumimoji="1" lang="en-US" altLang="zh-TW" sz="1800" b="0">
              <a:solidFill>
                <a:schemeClr val="tx2"/>
              </a:solidFill>
              <a:latin typeface="Comic Sans MS" panose="030F0702030302020204" pitchFamily="66" charset="0"/>
              <a:ea typeface="PMingLiU" panose="02020500000000000000" pitchFamily="18" charset="-120"/>
            </a:endParaRPr>
          </a:p>
        </p:txBody>
      </p:sp>
      <p:sp>
        <p:nvSpPr>
          <p:cNvPr id="21" name="Text Box 51">
            <a:extLst>
              <a:ext uri="{FF2B5EF4-FFF2-40B4-BE49-F238E27FC236}">
                <a16:creationId xmlns:a16="http://schemas.microsoft.com/office/drawing/2014/main" id="{AC0FC209-3174-42FA-8F97-AD02A41D3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4864" y="2205038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TW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Symbol" panose="05050102010706020507" pitchFamily="18" charset="2"/>
              </a:rPr>
              <a:t>0</a:t>
            </a:r>
            <a:r>
              <a:rPr kumimoji="1" lang="en-US" altLang="zh-TW" sz="1800" b="0">
                <a:latin typeface="Comic Sans MS" panose="030F0702030302020204" pitchFamily="66" charset="0"/>
                <a:ea typeface="PMingLiU" panose="02020500000000000000" pitchFamily="18" charset="-120"/>
              </a:rPr>
              <a:t>, </a:t>
            </a:r>
            <a:r>
              <a:rPr kumimoji="1" lang="en-US" altLang="zh-TW" b="0">
                <a:solidFill>
                  <a:schemeClr val="tx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Symbol" panose="05050102010706020507" pitchFamily="18" charset="2"/>
              </a:rPr>
              <a:t></a:t>
            </a:r>
            <a:r>
              <a:rPr kumimoji="1" lang="en-US" altLang="zh-TW" sz="1800" b="0">
                <a:latin typeface="Comic Sans MS" panose="030F0702030302020204" pitchFamily="66" charset="0"/>
                <a:ea typeface="PMingLiU" panose="02020500000000000000" pitchFamily="18" charset="-120"/>
              </a:rPr>
              <a:t> </a:t>
            </a:r>
            <a:r>
              <a:rPr kumimoji="1" lang="en-US" altLang="zh-TW" sz="1800" b="0"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 </a:t>
            </a:r>
            <a:r>
              <a:rPr kumimoji="1" lang="en-US" altLang="zh-TW" b="0">
                <a:solidFill>
                  <a:schemeClr val="tx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22" name="Text Box 52">
            <a:extLst>
              <a:ext uri="{FF2B5EF4-FFF2-40B4-BE49-F238E27FC236}">
                <a16:creationId xmlns:a16="http://schemas.microsoft.com/office/drawing/2014/main" id="{A19B9D5A-8E07-43C2-A40E-1CFECBBEC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5064" y="3195638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TW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Symbol" panose="05050102010706020507" pitchFamily="18" charset="2"/>
              </a:rPr>
              <a:t>1</a:t>
            </a:r>
            <a:r>
              <a:rPr kumimoji="1" lang="en-US" altLang="zh-TW" sz="1800" b="0">
                <a:latin typeface="Comic Sans MS" panose="030F0702030302020204" pitchFamily="66" charset="0"/>
                <a:ea typeface="PMingLiU" panose="02020500000000000000" pitchFamily="18" charset="-120"/>
              </a:rPr>
              <a:t>, </a:t>
            </a:r>
            <a:r>
              <a:rPr kumimoji="1" lang="en-US" altLang="zh-TW" b="0">
                <a:solidFill>
                  <a:schemeClr val="tx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Symbol" panose="05050102010706020507" pitchFamily="18" charset="2"/>
              </a:rPr>
              <a:t>0</a:t>
            </a:r>
            <a:r>
              <a:rPr kumimoji="1" lang="en-US" altLang="zh-TW" sz="1800" b="0">
                <a:latin typeface="Comic Sans MS" panose="030F0702030302020204" pitchFamily="66" charset="0"/>
                <a:ea typeface="PMingLiU" panose="02020500000000000000" pitchFamily="18" charset="-120"/>
              </a:rPr>
              <a:t> </a:t>
            </a:r>
            <a:r>
              <a:rPr kumimoji="1" lang="en-US" altLang="zh-TW" sz="1800" b="0"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 </a:t>
            </a:r>
            <a:r>
              <a:rPr kumimoji="1" lang="en-US" altLang="zh-TW" b="0">
                <a:solidFill>
                  <a:schemeClr val="tx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23" name="Text Box 53">
            <a:extLst>
              <a:ext uri="{FF2B5EF4-FFF2-40B4-BE49-F238E27FC236}">
                <a16:creationId xmlns:a16="http://schemas.microsoft.com/office/drawing/2014/main" id="{25AEA499-3B2B-4E3A-90A6-55BF20559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5464" y="2281238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TW" altLang="en-US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Symbol" panose="05050102010706020507" pitchFamily="18" charset="2"/>
              </a:rPr>
              <a:t></a:t>
            </a:r>
            <a:r>
              <a:rPr kumimoji="1" lang="en-US" altLang="zh-TW" sz="1800" b="0">
                <a:latin typeface="Comic Sans MS" panose="030F0702030302020204" pitchFamily="66" charset="0"/>
                <a:ea typeface="PMingLiU" panose="02020500000000000000" pitchFamily="18" charset="-120"/>
              </a:rPr>
              <a:t>,  </a:t>
            </a:r>
            <a:r>
              <a:rPr kumimoji="1" lang="en-US" altLang="zh-TW" b="0">
                <a:solidFill>
                  <a:schemeClr val="tx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Symbol" panose="05050102010706020507" pitchFamily="18" charset="2"/>
              </a:rPr>
              <a:t></a:t>
            </a:r>
            <a:r>
              <a:rPr kumimoji="1" lang="en-US" altLang="zh-TW" sz="1800" b="0">
                <a:latin typeface="Comic Sans MS" panose="030F0702030302020204" pitchFamily="66" charset="0"/>
                <a:ea typeface="PMingLiU" panose="02020500000000000000" pitchFamily="18" charset="-120"/>
              </a:rPr>
              <a:t> </a:t>
            </a:r>
            <a:r>
              <a:rPr kumimoji="1" lang="en-US" altLang="zh-TW" sz="1800" b="0"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 </a:t>
            </a:r>
            <a:r>
              <a:rPr kumimoji="1" lang="en-US" altLang="zh-TW" b="0">
                <a:solidFill>
                  <a:schemeClr val="tx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Symbol" panose="05050102010706020507" pitchFamily="18" charset="2"/>
              </a:rPr>
              <a:t>$</a:t>
            </a:r>
          </a:p>
        </p:txBody>
      </p:sp>
      <p:sp>
        <p:nvSpPr>
          <p:cNvPr id="24" name="Rectangle 54">
            <a:extLst>
              <a:ext uri="{FF2B5EF4-FFF2-40B4-BE49-F238E27FC236}">
                <a16:creationId xmlns:a16="http://schemas.microsoft.com/office/drawing/2014/main" id="{5927D94E-517F-49A8-8746-7F0759376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4151" y="4941888"/>
            <a:ext cx="8001000" cy="191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7182" tIns="48591" rIns="97182" bIns="48591"/>
          <a:lstStyle>
            <a:lvl1pPr marL="342900" indent="-3429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dirty="0">
                <a:ea typeface="PMingLiU" panose="02020500000000000000" pitchFamily="18" charset="-120"/>
              </a:rPr>
              <a:t>M = ({q</a:t>
            </a:r>
            <a:r>
              <a:rPr lang="en-US" altLang="zh-TW" baseline="-25000" dirty="0">
                <a:ea typeface="PMingLiU" panose="02020500000000000000" pitchFamily="18" charset="-120"/>
              </a:rPr>
              <a:t>1</a:t>
            </a:r>
            <a:r>
              <a:rPr lang="en-US" altLang="zh-TW" dirty="0">
                <a:ea typeface="PMingLiU" panose="02020500000000000000" pitchFamily="18" charset="-120"/>
              </a:rPr>
              <a:t>,q</a:t>
            </a:r>
            <a:r>
              <a:rPr lang="en-US" altLang="zh-TW" baseline="-25000" dirty="0">
                <a:ea typeface="PMingLiU" panose="02020500000000000000" pitchFamily="18" charset="-120"/>
              </a:rPr>
              <a:t>2</a:t>
            </a:r>
            <a:r>
              <a:rPr lang="en-US" altLang="zh-TW" dirty="0">
                <a:ea typeface="PMingLiU" panose="02020500000000000000" pitchFamily="18" charset="-120"/>
              </a:rPr>
              <a:t>,q</a:t>
            </a:r>
            <a:r>
              <a:rPr lang="en-US" altLang="zh-TW" baseline="-25000" dirty="0">
                <a:ea typeface="PMingLiU" panose="02020500000000000000" pitchFamily="18" charset="-120"/>
              </a:rPr>
              <a:t>3</a:t>
            </a:r>
            <a:r>
              <a:rPr lang="en-US" altLang="zh-TW" dirty="0">
                <a:ea typeface="PMingLiU" panose="02020500000000000000" pitchFamily="18" charset="-120"/>
              </a:rPr>
              <a:t>,q</a:t>
            </a:r>
            <a:r>
              <a:rPr lang="en-US" altLang="zh-TW" baseline="-25000" dirty="0">
                <a:ea typeface="PMingLiU" panose="02020500000000000000" pitchFamily="18" charset="-120"/>
              </a:rPr>
              <a:t>4</a:t>
            </a:r>
            <a:r>
              <a:rPr lang="en-US" altLang="zh-TW" dirty="0">
                <a:ea typeface="PMingLiU" panose="02020500000000000000" pitchFamily="18" charset="-120"/>
              </a:rPr>
              <a:t>},</a:t>
            </a:r>
            <a:r>
              <a:rPr lang="en-US" altLang="zh-TW" dirty="0">
                <a:ea typeface="PMingLiU" panose="02020500000000000000" pitchFamily="18" charset="-120"/>
                <a:sym typeface="Symbol" panose="05050102010706020507" pitchFamily="18" charset="2"/>
              </a:rPr>
              <a:t> {0,1}</a:t>
            </a:r>
            <a:r>
              <a:rPr lang="en-US" altLang="zh-TW" dirty="0">
                <a:ea typeface="PMingLiU" panose="02020500000000000000" pitchFamily="18" charset="-120"/>
              </a:rPr>
              <a:t>, </a:t>
            </a:r>
            <a:r>
              <a:rPr lang="en-US" altLang="zh-TW" dirty="0">
                <a:ea typeface="PMingLiU" panose="02020500000000000000" pitchFamily="18" charset="-120"/>
                <a:sym typeface="Symbol" panose="05050102010706020507" pitchFamily="18" charset="2"/>
              </a:rPr>
              <a:t>{0,$}, , q</a:t>
            </a:r>
            <a:r>
              <a:rPr lang="en-US" altLang="zh-TW" baseline="-25000" dirty="0">
                <a:ea typeface="PMingLiU" panose="02020500000000000000" pitchFamily="18" charset="-120"/>
                <a:sym typeface="Symbol" panose="05050102010706020507" pitchFamily="18" charset="2"/>
              </a:rPr>
              <a:t>1</a:t>
            </a:r>
            <a:r>
              <a:rPr lang="en-US" altLang="zh-TW" dirty="0">
                <a:ea typeface="PMingLiU" panose="02020500000000000000" pitchFamily="18" charset="-120"/>
                <a:sym typeface="Symbol" panose="05050102010706020507" pitchFamily="18" charset="2"/>
              </a:rPr>
              <a:t>, {q</a:t>
            </a:r>
            <a:r>
              <a:rPr lang="en-US" altLang="zh-TW" baseline="-25000" dirty="0">
                <a:ea typeface="PMingLiU" panose="02020500000000000000" pitchFamily="18" charset="-120"/>
                <a:sym typeface="Symbol" panose="05050102010706020507" pitchFamily="18" charset="2"/>
              </a:rPr>
              <a:t>1</a:t>
            </a:r>
            <a:r>
              <a:rPr lang="en-US" altLang="zh-TW" dirty="0">
                <a:ea typeface="PMingLiU" panose="02020500000000000000" pitchFamily="18" charset="-120"/>
                <a:sym typeface="Symbol" panose="05050102010706020507" pitchFamily="18" charset="2"/>
              </a:rPr>
              <a:t>,q</a:t>
            </a:r>
            <a:r>
              <a:rPr lang="en-US" altLang="zh-TW" baseline="-25000" dirty="0">
                <a:ea typeface="PMingLiU" panose="02020500000000000000" pitchFamily="18" charset="-120"/>
                <a:sym typeface="Symbol" panose="05050102010706020507" pitchFamily="18" charset="2"/>
              </a:rPr>
              <a:t>4</a:t>
            </a:r>
            <a:r>
              <a:rPr lang="en-US" altLang="zh-TW" dirty="0">
                <a:ea typeface="PMingLiU" panose="02020500000000000000" pitchFamily="18" charset="-120"/>
                <a:sym typeface="Symbol" panose="05050102010706020507" pitchFamily="18" charset="2"/>
              </a:rPr>
              <a:t>})</a:t>
            </a:r>
            <a:r>
              <a:rPr lang="en-US" altLang="zh-TW" dirty="0">
                <a:ea typeface="PMingLiU" panose="02020500000000000000" pitchFamily="18" charset="-120"/>
              </a:rPr>
              <a:t>, </a:t>
            </a:r>
          </a:p>
          <a:p>
            <a:pPr eaLnBrk="1" hangingPunct="1"/>
            <a:r>
              <a:rPr lang="en-US" altLang="zh-TW" dirty="0">
                <a:ea typeface="PMingLiU" panose="02020500000000000000" pitchFamily="18" charset="-120"/>
                <a:sym typeface="Symbol" panose="05050102010706020507" pitchFamily="18" charset="2"/>
              </a:rPr>
              <a:t>(q</a:t>
            </a:r>
            <a:r>
              <a:rPr lang="en-US" altLang="zh-TW" baseline="-25000" dirty="0">
                <a:ea typeface="PMingLiU" panose="02020500000000000000" pitchFamily="18" charset="-120"/>
                <a:sym typeface="Symbol" panose="05050102010706020507" pitchFamily="18" charset="2"/>
              </a:rPr>
              <a:t>1</a:t>
            </a:r>
            <a:r>
              <a:rPr lang="en-US" altLang="zh-TW" dirty="0">
                <a:ea typeface="PMingLiU" panose="02020500000000000000" pitchFamily="18" charset="-120"/>
                <a:sym typeface="Symbol" panose="05050102010706020507" pitchFamily="18" charset="2"/>
              </a:rPr>
              <a:t>, </a:t>
            </a:r>
            <a:r>
              <a:rPr lang="en-US" altLang="zh-TW" dirty="0">
                <a:ea typeface="PMingLiU" panose="02020500000000000000" pitchFamily="18" charset="-120"/>
              </a:rPr>
              <a:t>, </a:t>
            </a:r>
            <a:r>
              <a:rPr lang="en-US" altLang="zh-TW" dirty="0">
                <a:ea typeface="PMingLiU" panose="02020500000000000000" pitchFamily="18" charset="-120"/>
                <a:sym typeface="Symbol" panose="05050102010706020507" pitchFamily="18" charset="2"/>
              </a:rPr>
              <a:t>) = { (q</a:t>
            </a:r>
            <a:r>
              <a:rPr lang="en-US" altLang="zh-TW" baseline="-25000" dirty="0">
                <a:ea typeface="PMingLiU" panose="02020500000000000000" pitchFamily="18" charset="-120"/>
                <a:sym typeface="Symbol" panose="05050102010706020507" pitchFamily="18" charset="2"/>
              </a:rPr>
              <a:t>2</a:t>
            </a:r>
            <a:r>
              <a:rPr lang="en-US" altLang="zh-TW" dirty="0">
                <a:ea typeface="PMingLiU" panose="02020500000000000000" pitchFamily="18" charset="-120"/>
              </a:rPr>
              <a:t>, </a:t>
            </a:r>
            <a:r>
              <a:rPr lang="en-US" altLang="zh-TW" dirty="0">
                <a:ea typeface="PMingLiU" panose="02020500000000000000" pitchFamily="18" charset="-120"/>
                <a:sym typeface="Symbol" panose="05050102010706020507" pitchFamily="18" charset="2"/>
              </a:rPr>
              <a:t>$) },   (q</a:t>
            </a:r>
            <a:r>
              <a:rPr lang="en-US" altLang="zh-TW" baseline="-25000" dirty="0">
                <a:ea typeface="PMingLiU" panose="02020500000000000000" pitchFamily="18" charset="-120"/>
                <a:sym typeface="Symbol" panose="05050102010706020507" pitchFamily="18" charset="2"/>
              </a:rPr>
              <a:t>2</a:t>
            </a:r>
            <a:r>
              <a:rPr lang="en-US" altLang="zh-TW" dirty="0">
                <a:ea typeface="PMingLiU" panose="02020500000000000000" pitchFamily="18" charset="-120"/>
                <a:sym typeface="Symbol" panose="05050102010706020507" pitchFamily="18" charset="2"/>
              </a:rPr>
              <a:t>, 0</a:t>
            </a:r>
            <a:r>
              <a:rPr lang="en-US" altLang="zh-TW" dirty="0">
                <a:ea typeface="PMingLiU" panose="02020500000000000000" pitchFamily="18" charset="-120"/>
              </a:rPr>
              <a:t>, </a:t>
            </a:r>
            <a:r>
              <a:rPr lang="en-US" altLang="zh-TW" dirty="0">
                <a:ea typeface="PMingLiU" panose="02020500000000000000" pitchFamily="18" charset="-120"/>
                <a:sym typeface="Symbol" panose="05050102010706020507" pitchFamily="18" charset="2"/>
              </a:rPr>
              <a:t>) = { (q</a:t>
            </a:r>
            <a:r>
              <a:rPr lang="en-US" altLang="zh-TW" baseline="-25000" dirty="0">
                <a:ea typeface="PMingLiU" panose="02020500000000000000" pitchFamily="18" charset="-120"/>
                <a:sym typeface="Symbol" panose="05050102010706020507" pitchFamily="18" charset="2"/>
              </a:rPr>
              <a:t>2</a:t>
            </a:r>
            <a:r>
              <a:rPr lang="en-US" altLang="zh-TW" dirty="0">
                <a:ea typeface="PMingLiU" panose="02020500000000000000" pitchFamily="18" charset="-120"/>
              </a:rPr>
              <a:t>, </a:t>
            </a:r>
            <a:r>
              <a:rPr lang="en-US" altLang="zh-TW" dirty="0">
                <a:ea typeface="PMingLiU" panose="02020500000000000000" pitchFamily="18" charset="-120"/>
                <a:sym typeface="Symbol" panose="05050102010706020507" pitchFamily="18" charset="2"/>
              </a:rPr>
              <a:t>0)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dirty="0">
                <a:ea typeface="PMingLiU" panose="02020500000000000000" pitchFamily="18" charset="-120"/>
                <a:sym typeface="Symbol" panose="05050102010706020507" pitchFamily="18" charset="2"/>
              </a:rPr>
              <a:t>     (q</a:t>
            </a:r>
            <a:r>
              <a:rPr lang="en-US" altLang="zh-TW" baseline="-25000" dirty="0">
                <a:ea typeface="PMingLiU" panose="02020500000000000000" pitchFamily="18" charset="-120"/>
                <a:sym typeface="Symbol" panose="05050102010706020507" pitchFamily="18" charset="2"/>
              </a:rPr>
              <a:t>2</a:t>
            </a:r>
            <a:r>
              <a:rPr lang="en-US" altLang="zh-TW" dirty="0">
                <a:ea typeface="PMingLiU" panose="02020500000000000000" pitchFamily="18" charset="-120"/>
                <a:sym typeface="Symbol" panose="05050102010706020507" pitchFamily="18" charset="2"/>
              </a:rPr>
              <a:t>, 1</a:t>
            </a:r>
            <a:r>
              <a:rPr lang="en-US" altLang="zh-TW" dirty="0">
                <a:ea typeface="PMingLiU" panose="02020500000000000000" pitchFamily="18" charset="-120"/>
              </a:rPr>
              <a:t>, 0</a:t>
            </a:r>
            <a:r>
              <a:rPr lang="en-US" altLang="zh-TW" dirty="0">
                <a:ea typeface="PMingLiU" panose="02020500000000000000" pitchFamily="18" charset="-120"/>
                <a:sym typeface="Symbol" panose="05050102010706020507" pitchFamily="18" charset="2"/>
              </a:rPr>
              <a:t>) = { (q</a:t>
            </a:r>
            <a:r>
              <a:rPr lang="en-US" altLang="zh-TW" baseline="-25000" dirty="0">
                <a:ea typeface="PMingLiU" panose="02020500000000000000" pitchFamily="18" charset="-120"/>
                <a:sym typeface="Symbol" panose="05050102010706020507" pitchFamily="18" charset="2"/>
              </a:rPr>
              <a:t>3</a:t>
            </a:r>
            <a:r>
              <a:rPr lang="en-US" altLang="zh-TW" dirty="0">
                <a:ea typeface="PMingLiU" panose="02020500000000000000" pitchFamily="18" charset="-120"/>
              </a:rPr>
              <a:t>, </a:t>
            </a:r>
            <a:r>
              <a:rPr lang="en-US" altLang="zh-TW" dirty="0">
                <a:ea typeface="PMingLiU" panose="02020500000000000000" pitchFamily="18" charset="-120"/>
                <a:sym typeface="Symbol" panose="05050102010706020507" pitchFamily="18" charset="2"/>
              </a:rPr>
              <a:t>) },   (q</a:t>
            </a:r>
            <a:r>
              <a:rPr lang="en-US" altLang="zh-TW" baseline="-25000" dirty="0">
                <a:ea typeface="PMingLiU" panose="02020500000000000000" pitchFamily="18" charset="-120"/>
                <a:sym typeface="Symbol" panose="05050102010706020507" pitchFamily="18" charset="2"/>
              </a:rPr>
              <a:t>3</a:t>
            </a:r>
            <a:r>
              <a:rPr lang="en-US" altLang="zh-TW" dirty="0">
                <a:ea typeface="PMingLiU" panose="02020500000000000000" pitchFamily="18" charset="-120"/>
                <a:sym typeface="Symbol" panose="05050102010706020507" pitchFamily="18" charset="2"/>
              </a:rPr>
              <a:t>, 1</a:t>
            </a:r>
            <a:r>
              <a:rPr lang="en-US" altLang="zh-TW" dirty="0">
                <a:ea typeface="PMingLiU" panose="02020500000000000000" pitchFamily="18" charset="-120"/>
              </a:rPr>
              <a:t>, 0</a:t>
            </a:r>
            <a:r>
              <a:rPr lang="en-US" altLang="zh-TW" dirty="0">
                <a:ea typeface="PMingLiU" panose="02020500000000000000" pitchFamily="18" charset="-120"/>
                <a:sym typeface="Symbol" panose="05050102010706020507" pitchFamily="18" charset="2"/>
              </a:rPr>
              <a:t>) = { (q</a:t>
            </a:r>
            <a:r>
              <a:rPr lang="en-US" altLang="zh-TW" baseline="-25000" dirty="0">
                <a:ea typeface="PMingLiU" panose="02020500000000000000" pitchFamily="18" charset="-120"/>
                <a:sym typeface="Symbol" panose="05050102010706020507" pitchFamily="18" charset="2"/>
              </a:rPr>
              <a:t>3</a:t>
            </a:r>
            <a:r>
              <a:rPr lang="en-US" altLang="zh-TW" dirty="0">
                <a:ea typeface="PMingLiU" panose="02020500000000000000" pitchFamily="18" charset="-120"/>
              </a:rPr>
              <a:t>, </a:t>
            </a:r>
            <a:r>
              <a:rPr lang="en-US" altLang="zh-TW" dirty="0">
                <a:ea typeface="PMingLiU" panose="02020500000000000000" pitchFamily="18" charset="-120"/>
                <a:sym typeface="Symbol" panose="05050102010706020507" pitchFamily="18" charset="2"/>
              </a:rPr>
              <a:t>)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dirty="0">
                <a:ea typeface="PMingLiU" panose="02020500000000000000" pitchFamily="18" charset="-120"/>
                <a:sym typeface="Symbol" panose="05050102010706020507" pitchFamily="18" charset="2"/>
              </a:rPr>
              <a:t>     (q</a:t>
            </a:r>
            <a:r>
              <a:rPr lang="en-US" altLang="zh-TW" baseline="-25000" dirty="0">
                <a:ea typeface="PMingLiU" panose="02020500000000000000" pitchFamily="18" charset="-120"/>
                <a:sym typeface="Symbol" panose="05050102010706020507" pitchFamily="18" charset="2"/>
              </a:rPr>
              <a:t>3</a:t>
            </a:r>
            <a:r>
              <a:rPr lang="en-US" altLang="zh-TW" dirty="0">
                <a:ea typeface="PMingLiU" panose="02020500000000000000" pitchFamily="18" charset="-120"/>
                <a:sym typeface="Symbol" panose="05050102010706020507" pitchFamily="18" charset="2"/>
              </a:rPr>
              <a:t>, </a:t>
            </a:r>
            <a:r>
              <a:rPr lang="en-US" altLang="zh-TW" dirty="0">
                <a:ea typeface="PMingLiU" panose="02020500000000000000" pitchFamily="18" charset="-120"/>
              </a:rPr>
              <a:t>, $</a:t>
            </a:r>
            <a:r>
              <a:rPr lang="en-US" altLang="zh-TW" dirty="0">
                <a:ea typeface="PMingLiU" panose="02020500000000000000" pitchFamily="18" charset="-120"/>
                <a:sym typeface="Symbol" panose="05050102010706020507" pitchFamily="18" charset="2"/>
              </a:rPr>
              <a:t>) = { (q</a:t>
            </a:r>
            <a:r>
              <a:rPr lang="en-US" altLang="zh-TW" baseline="-25000" dirty="0">
                <a:ea typeface="PMingLiU" panose="02020500000000000000" pitchFamily="18" charset="-120"/>
                <a:sym typeface="Symbol" panose="05050102010706020507" pitchFamily="18" charset="2"/>
              </a:rPr>
              <a:t>4</a:t>
            </a:r>
            <a:r>
              <a:rPr lang="en-US" altLang="zh-TW" dirty="0">
                <a:ea typeface="PMingLiU" panose="02020500000000000000" pitchFamily="18" charset="-120"/>
              </a:rPr>
              <a:t>, </a:t>
            </a:r>
            <a:r>
              <a:rPr lang="en-US" altLang="zh-TW" dirty="0">
                <a:ea typeface="PMingLiU" panose="02020500000000000000" pitchFamily="18" charset="-120"/>
                <a:sym typeface="Symbol" panose="05050102010706020507" pitchFamily="18" charset="2"/>
              </a:rPr>
              <a:t>) },   (q, x</a:t>
            </a:r>
            <a:r>
              <a:rPr lang="en-US" altLang="zh-TW" dirty="0">
                <a:ea typeface="PMingLiU" panose="02020500000000000000" pitchFamily="18" charset="-120"/>
              </a:rPr>
              <a:t>, y</a:t>
            </a:r>
            <a:r>
              <a:rPr lang="en-US" altLang="zh-TW" dirty="0">
                <a:ea typeface="PMingLiU" panose="02020500000000000000" pitchFamily="18" charset="-120"/>
                <a:sym typeface="Symbol" panose="05050102010706020507" pitchFamily="18" charset="2"/>
              </a:rPr>
              <a:t>) = { }</a:t>
            </a:r>
          </a:p>
        </p:txBody>
      </p:sp>
    </p:spTree>
    <p:extLst>
      <p:ext uri="{BB962C8B-B14F-4D97-AF65-F5344CB8AC3E}">
        <p14:creationId xmlns:p14="http://schemas.microsoft.com/office/powerpoint/2010/main" val="4255205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1DC412-9004-422A-9C8B-2AA888DB0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7696B37-45B3-413D-B193-7419EBCDA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4154" y="2881057"/>
            <a:ext cx="8443692" cy="2240474"/>
          </a:xfrm>
        </p:spPr>
      </p:pic>
    </p:spTree>
    <p:extLst>
      <p:ext uri="{BB962C8B-B14F-4D97-AF65-F5344CB8AC3E}">
        <p14:creationId xmlns:p14="http://schemas.microsoft.com/office/powerpoint/2010/main" val="3689749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495A9-A643-40B0-B5B5-0A3015301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A44197-F9EF-4DCD-8B24-80E7C042E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11923EC8-43B5-4BBE-A7B6-3AD5C86D5270}"/>
              </a:ext>
            </a:extLst>
          </p:cNvPr>
          <p:cNvSpPr txBox="1">
            <a:spLocks/>
          </p:cNvSpPr>
          <p:nvPr/>
        </p:nvSpPr>
        <p:spPr>
          <a:xfrm>
            <a:off x="7599575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q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sz="20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har char="•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har char="–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»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B124BC7-E1B2-4A65-B0F2-8E2FEF6B3DE9}" type="slidenum">
              <a:rPr lang="en-US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46BA1C0-6800-49CC-A457-E99BDF8B3856}"/>
              </a:ext>
            </a:extLst>
          </p:cNvPr>
          <p:cNvSpPr txBox="1">
            <a:spLocks noChangeArrowheads="1"/>
          </p:cNvSpPr>
          <p:nvPr/>
        </p:nvSpPr>
        <p:spPr>
          <a:xfrm>
            <a:off x="1946488" y="188913"/>
            <a:ext cx="7797800" cy="633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下推自动机举例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02200FA-2AB9-406E-A9BA-70806AA023E2}"/>
              </a:ext>
            </a:extLst>
          </p:cNvPr>
          <p:cNvSpPr txBox="1">
            <a:spLocks noChangeArrowheads="1"/>
          </p:cNvSpPr>
          <p:nvPr/>
        </p:nvSpPr>
        <p:spPr>
          <a:xfrm>
            <a:off x="1370225" y="1196975"/>
            <a:ext cx="8208963" cy="107950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0113" indent="-900113">
              <a:lnSpc>
                <a:spcPct val="11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/>
              <a:t>例</a:t>
            </a:r>
            <a:r>
              <a:rPr lang="en-US" altLang="zh-CN"/>
              <a:t>2.10 </a:t>
            </a:r>
            <a:r>
              <a:rPr lang="zh-CN" altLang="en-US"/>
              <a:t>构造识别语言</a:t>
            </a:r>
            <a:r>
              <a:rPr lang="en-US" altLang="zh-TW">
                <a:ea typeface="PMingLiU" panose="02020500000000000000" pitchFamily="18" charset="-120"/>
              </a:rPr>
              <a:t>{ </a:t>
            </a:r>
            <a:r>
              <a:rPr lang="en-US" altLang="zh-TW" i="1">
                <a:ea typeface="PMingLiU" panose="02020500000000000000" pitchFamily="18" charset="-120"/>
              </a:rPr>
              <a:t>a</a:t>
            </a:r>
            <a:r>
              <a:rPr lang="en-US" altLang="zh-TW" i="1" baseline="30000">
                <a:ea typeface="PMingLiU" panose="02020500000000000000" pitchFamily="18" charset="-120"/>
              </a:rPr>
              <a:t>i</a:t>
            </a:r>
            <a:r>
              <a:rPr lang="en-US" altLang="zh-TW" i="1">
                <a:ea typeface="PMingLiU" panose="02020500000000000000" pitchFamily="18" charset="-120"/>
              </a:rPr>
              <a:t>b</a:t>
            </a:r>
            <a:r>
              <a:rPr lang="en-US" altLang="zh-TW" i="1" baseline="30000">
                <a:ea typeface="PMingLiU" panose="02020500000000000000" pitchFamily="18" charset="-120"/>
              </a:rPr>
              <a:t>j</a:t>
            </a:r>
            <a:r>
              <a:rPr lang="en-US" altLang="zh-TW" i="1">
                <a:ea typeface="PMingLiU" panose="02020500000000000000" pitchFamily="18" charset="-120"/>
              </a:rPr>
              <a:t>c</a:t>
            </a:r>
            <a:r>
              <a:rPr lang="en-US" altLang="zh-TW" i="1" baseline="30000">
                <a:ea typeface="PMingLiU" panose="02020500000000000000" pitchFamily="18" charset="-120"/>
              </a:rPr>
              <a:t>k</a:t>
            </a:r>
            <a:r>
              <a:rPr lang="en-US" altLang="zh-TW">
                <a:ea typeface="PMingLiU" panose="02020500000000000000" pitchFamily="18" charset="-120"/>
              </a:rPr>
              <a:t> | </a:t>
            </a:r>
            <a:r>
              <a:rPr lang="en-US" altLang="zh-TW" i="1">
                <a:ea typeface="PMingLiU" panose="02020500000000000000" pitchFamily="18" charset="-120"/>
              </a:rPr>
              <a:t>i</a:t>
            </a:r>
            <a:r>
              <a:rPr lang="en-US" altLang="zh-TW">
                <a:ea typeface="PMingLiU" panose="02020500000000000000" pitchFamily="18" charset="-120"/>
              </a:rPr>
              <a:t>,</a:t>
            </a:r>
            <a:r>
              <a:rPr lang="en-US" altLang="zh-CN">
                <a:ea typeface="PMingLiU" panose="02020500000000000000" pitchFamily="18" charset="-120"/>
              </a:rPr>
              <a:t> </a:t>
            </a:r>
            <a:r>
              <a:rPr lang="en-US" altLang="zh-TW" i="1">
                <a:ea typeface="PMingLiU" panose="02020500000000000000" pitchFamily="18" charset="-120"/>
              </a:rPr>
              <a:t>j</a:t>
            </a:r>
            <a:r>
              <a:rPr lang="en-US" altLang="zh-TW">
                <a:ea typeface="PMingLiU" panose="02020500000000000000" pitchFamily="18" charset="-120"/>
              </a:rPr>
              <a:t>,</a:t>
            </a:r>
            <a:r>
              <a:rPr lang="en-US" altLang="zh-CN">
                <a:ea typeface="PMingLiU" panose="02020500000000000000" pitchFamily="18" charset="-120"/>
              </a:rPr>
              <a:t> </a:t>
            </a:r>
            <a:r>
              <a:rPr lang="en-US" altLang="zh-TW" i="1">
                <a:ea typeface="PMingLiU" panose="02020500000000000000" pitchFamily="18" charset="-120"/>
              </a:rPr>
              <a:t>k</a:t>
            </a:r>
            <a:r>
              <a:rPr lang="en-US" altLang="zh-TW">
                <a:ea typeface="PMingLiU" panose="02020500000000000000" pitchFamily="18" charset="-120"/>
              </a:rPr>
              <a:t> </a:t>
            </a:r>
            <a:r>
              <a:rPr lang="en-US" altLang="zh-TW">
                <a:ea typeface="PMingLiU" panose="02020500000000000000" pitchFamily="18" charset="-120"/>
                <a:sym typeface="Symbol" panose="05050102010706020507" pitchFamily="18" charset="2"/>
              </a:rPr>
              <a:t> </a:t>
            </a:r>
            <a:r>
              <a:rPr lang="en-US" altLang="zh-TW">
                <a:ea typeface="PMingLiU" panose="02020500000000000000" pitchFamily="18" charset="-120"/>
              </a:rPr>
              <a:t>0 </a:t>
            </a:r>
            <a:r>
              <a:rPr lang="zh-CN" altLang="en-US">
                <a:ea typeface="PMingLiU" panose="02020500000000000000" pitchFamily="18" charset="-120"/>
              </a:rPr>
              <a:t>且</a:t>
            </a:r>
            <a:r>
              <a:rPr lang="en-US" altLang="zh-TW">
                <a:ea typeface="PMingLiU" panose="02020500000000000000" pitchFamily="18" charset="-120"/>
              </a:rPr>
              <a:t> </a:t>
            </a:r>
            <a:r>
              <a:rPr lang="en-US" altLang="zh-TW" i="1">
                <a:ea typeface="PMingLiU" panose="02020500000000000000" pitchFamily="18" charset="-120"/>
              </a:rPr>
              <a:t>i</a:t>
            </a:r>
            <a:r>
              <a:rPr lang="en-US" altLang="zh-TW">
                <a:ea typeface="PMingLiU" panose="02020500000000000000" pitchFamily="18" charset="-120"/>
              </a:rPr>
              <a:t>=</a:t>
            </a:r>
            <a:r>
              <a:rPr lang="en-US" altLang="zh-TW" i="1">
                <a:ea typeface="PMingLiU" panose="02020500000000000000" pitchFamily="18" charset="-120"/>
              </a:rPr>
              <a:t>j</a:t>
            </a:r>
            <a:r>
              <a:rPr lang="en-US" altLang="zh-TW">
                <a:ea typeface="PMingLiU" panose="02020500000000000000" pitchFamily="18" charset="-120"/>
              </a:rPr>
              <a:t> </a:t>
            </a:r>
            <a:r>
              <a:rPr lang="zh-CN" altLang="en-US">
                <a:ea typeface="PMingLiU" panose="02020500000000000000" pitchFamily="18" charset="-120"/>
              </a:rPr>
              <a:t>或</a:t>
            </a:r>
            <a:r>
              <a:rPr lang="zh-TW" altLang="en-US">
                <a:ea typeface="PMingLiU" panose="02020500000000000000" pitchFamily="18" charset="-120"/>
              </a:rPr>
              <a:t> </a:t>
            </a:r>
            <a:r>
              <a:rPr lang="en-US" altLang="zh-TW" i="1">
                <a:ea typeface="PMingLiU" panose="02020500000000000000" pitchFamily="18" charset="-120"/>
              </a:rPr>
              <a:t>i</a:t>
            </a:r>
            <a:r>
              <a:rPr lang="en-US" altLang="zh-TW">
                <a:ea typeface="PMingLiU" panose="02020500000000000000" pitchFamily="18" charset="-120"/>
              </a:rPr>
              <a:t>=</a:t>
            </a:r>
            <a:r>
              <a:rPr lang="en-US" altLang="zh-TW" i="1">
                <a:ea typeface="PMingLiU" panose="02020500000000000000" pitchFamily="18" charset="-120"/>
              </a:rPr>
              <a:t>k</a:t>
            </a:r>
            <a:r>
              <a:rPr lang="en-US" altLang="zh-TW">
                <a:ea typeface="PMingLiU" panose="02020500000000000000" pitchFamily="18" charset="-120"/>
              </a:rPr>
              <a:t> }</a:t>
            </a:r>
            <a:r>
              <a:rPr lang="en-US" altLang="zh-CN">
                <a:ea typeface="PMingLiU" panose="02020500000000000000" pitchFamily="18" charset="-120"/>
              </a:rPr>
              <a:t> </a:t>
            </a:r>
            <a:r>
              <a:rPr lang="zh-CN" altLang="en-US"/>
              <a:t>的 </a:t>
            </a:r>
            <a:r>
              <a:rPr lang="en-US" altLang="zh-CN"/>
              <a:t>PDA M</a:t>
            </a:r>
            <a:r>
              <a:rPr lang="zh-CN" altLang="en-US"/>
              <a:t>。</a:t>
            </a:r>
            <a:endParaRPr lang="zh-CN" altLang="en-US" dirty="0"/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AE6429D6-DAB4-4D81-B900-60A770EAF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2575" y="5114925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C236EE52-D51C-437B-952A-4E2DCD1E7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475" y="3197225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9" name="Oval 6">
            <a:extLst>
              <a:ext uri="{FF2B5EF4-FFF2-40B4-BE49-F238E27FC236}">
                <a16:creationId xmlns:a16="http://schemas.microsoft.com/office/drawing/2014/main" id="{972AF5FA-3B7F-4B9B-88EF-54902D170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3275" y="3235325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i="1"/>
              <a:t>q</a:t>
            </a:r>
            <a:r>
              <a:rPr lang="en-US" altLang="zh-CN" baseline="-25000"/>
              <a:t>1</a:t>
            </a:r>
          </a:p>
        </p:txBody>
      </p:sp>
      <p:sp>
        <p:nvSpPr>
          <p:cNvPr id="10" name="Oval 7">
            <a:extLst>
              <a:ext uri="{FF2B5EF4-FFF2-40B4-BE49-F238E27FC236}">
                <a16:creationId xmlns:a16="http://schemas.microsoft.com/office/drawing/2014/main" id="{95962FD7-FA19-42E5-83F8-B8EF84F79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0475" y="5153025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i="1"/>
              <a:t>q</a:t>
            </a:r>
            <a:r>
              <a:rPr lang="en-US" altLang="zh-CN" baseline="-25000"/>
              <a:t>2</a:t>
            </a:r>
          </a:p>
        </p:txBody>
      </p:sp>
      <p:sp>
        <p:nvSpPr>
          <p:cNvPr id="11" name="Oval 8">
            <a:extLst>
              <a:ext uri="{FF2B5EF4-FFF2-40B4-BE49-F238E27FC236}">
                <a16:creationId xmlns:a16="http://schemas.microsoft.com/office/drawing/2014/main" id="{28C7913B-B2BA-42A9-9C9D-9FE4450FF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9275" y="5153025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i="1"/>
              <a:t>q</a:t>
            </a:r>
            <a:r>
              <a:rPr lang="en-US" altLang="zh-CN" baseline="-25000"/>
              <a:t>5</a:t>
            </a:r>
          </a:p>
        </p:txBody>
      </p:sp>
      <p:sp>
        <p:nvSpPr>
          <p:cNvPr id="12" name="Oval 9">
            <a:extLst>
              <a:ext uri="{FF2B5EF4-FFF2-40B4-BE49-F238E27FC236}">
                <a16:creationId xmlns:a16="http://schemas.microsoft.com/office/drawing/2014/main" id="{E5750931-A878-441F-ABC3-45E4C66CB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1875" y="5153025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i="1"/>
              <a:t>q</a:t>
            </a:r>
            <a:r>
              <a:rPr lang="en-US" altLang="zh-CN" baseline="-25000"/>
              <a:t>6</a:t>
            </a:r>
          </a:p>
        </p:txBody>
      </p:sp>
      <p:sp>
        <p:nvSpPr>
          <p:cNvPr id="13" name="Line 10">
            <a:extLst>
              <a:ext uri="{FF2B5EF4-FFF2-40B4-BE49-F238E27FC236}">
                <a16:creationId xmlns:a16="http://schemas.microsoft.com/office/drawing/2014/main" id="{4EFC175A-29D3-4587-B3DF-F743B65F356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7475" y="36036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4" name="AutoShape 11">
            <a:extLst>
              <a:ext uri="{FF2B5EF4-FFF2-40B4-BE49-F238E27FC236}">
                <a16:creationId xmlns:a16="http://schemas.microsoft.com/office/drawing/2014/main" id="{A85739A5-59D3-49F8-A51A-A75A8B67E612}"/>
              </a:ext>
            </a:extLst>
          </p:cNvPr>
          <p:cNvCxnSpPr>
            <a:cxnSpLocks noChangeShapeType="1"/>
            <a:stCxn id="9" idx="4"/>
            <a:endCxn id="10" idx="1"/>
          </p:cNvCxnSpPr>
          <p:nvPr/>
        </p:nvCxnSpPr>
        <p:spPr bwMode="auto">
          <a:xfrm>
            <a:off x="3256175" y="3921125"/>
            <a:ext cx="214313" cy="1331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12">
            <a:extLst>
              <a:ext uri="{FF2B5EF4-FFF2-40B4-BE49-F238E27FC236}">
                <a16:creationId xmlns:a16="http://schemas.microsoft.com/office/drawing/2014/main" id="{FED90180-237C-4900-947C-2D780091A851}"/>
              </a:ext>
            </a:extLst>
          </p:cNvPr>
          <p:cNvCxnSpPr>
            <a:cxnSpLocks noChangeShapeType="1"/>
            <a:stCxn id="10" idx="6"/>
            <a:endCxn id="11" idx="2"/>
          </p:cNvCxnSpPr>
          <p:nvPr/>
        </p:nvCxnSpPr>
        <p:spPr bwMode="auto">
          <a:xfrm>
            <a:off x="4056275" y="5495925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13">
            <a:extLst>
              <a:ext uri="{FF2B5EF4-FFF2-40B4-BE49-F238E27FC236}">
                <a16:creationId xmlns:a16="http://schemas.microsoft.com/office/drawing/2014/main" id="{930813DC-29ED-4AC2-97DA-74AFECA69DB8}"/>
              </a:ext>
            </a:extLst>
          </p:cNvPr>
          <p:cNvCxnSpPr>
            <a:cxnSpLocks noChangeShapeType="1"/>
            <a:stCxn id="11" idx="6"/>
            <a:endCxn id="12" idx="2"/>
          </p:cNvCxnSpPr>
          <p:nvPr/>
        </p:nvCxnSpPr>
        <p:spPr bwMode="auto">
          <a:xfrm>
            <a:off x="5885075" y="5495925"/>
            <a:ext cx="1066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 Box 14">
            <a:extLst>
              <a:ext uri="{FF2B5EF4-FFF2-40B4-BE49-F238E27FC236}">
                <a16:creationId xmlns:a16="http://schemas.microsoft.com/office/drawing/2014/main" id="{6B622DC4-62B5-4344-9D4D-3158B4240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8875" y="3590925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TW" altLang="en-US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Symbol" panose="05050102010706020507" pitchFamily="18" charset="2"/>
              </a:rPr>
              <a:t></a:t>
            </a:r>
            <a:r>
              <a:rPr kumimoji="1" lang="en-US" altLang="zh-TW" sz="1800" b="0">
                <a:latin typeface="Comic Sans MS" panose="030F0702030302020204" pitchFamily="66" charset="0"/>
                <a:ea typeface="PMingLiU" panose="02020500000000000000" pitchFamily="18" charset="-120"/>
              </a:rPr>
              <a:t>, </a:t>
            </a:r>
            <a:r>
              <a:rPr kumimoji="1" lang="en-US" altLang="zh-TW" b="0">
                <a:latin typeface="Comic Sans MS" panose="030F0702030302020204" pitchFamily="66" charset="0"/>
                <a:ea typeface="PMingLiU" panose="02020500000000000000" pitchFamily="18" charset="-120"/>
              </a:rPr>
              <a:t>$</a:t>
            </a:r>
            <a:r>
              <a:rPr kumimoji="1" lang="en-US" altLang="zh-TW" sz="1800" b="0">
                <a:latin typeface="Comic Sans MS" panose="030F0702030302020204" pitchFamily="66" charset="0"/>
                <a:ea typeface="PMingLiU" panose="02020500000000000000" pitchFamily="18" charset="-120"/>
              </a:rPr>
              <a:t> </a:t>
            </a:r>
            <a:r>
              <a:rPr kumimoji="1" lang="en-US" altLang="zh-TW" sz="1800" b="0"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 </a:t>
            </a:r>
            <a:r>
              <a:rPr kumimoji="1" lang="en-US" altLang="zh-TW" b="0">
                <a:solidFill>
                  <a:schemeClr val="tx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Symbol" panose="05050102010706020507" pitchFamily="18" charset="2"/>
              </a:rPr>
              <a:t></a:t>
            </a:r>
            <a:endParaRPr kumimoji="1" lang="en-US" altLang="zh-TW" sz="1800" b="0">
              <a:solidFill>
                <a:schemeClr val="tx2"/>
              </a:solidFill>
              <a:latin typeface="Comic Sans MS" panose="030F0702030302020204" pitchFamily="66" charset="0"/>
              <a:ea typeface="PMingLiU" panose="02020500000000000000" pitchFamily="18" charset="-120"/>
            </a:endParaRPr>
          </a:p>
        </p:txBody>
      </p:sp>
      <p:cxnSp>
        <p:nvCxnSpPr>
          <p:cNvPr id="18" name="AutoShape 15">
            <a:extLst>
              <a:ext uri="{FF2B5EF4-FFF2-40B4-BE49-F238E27FC236}">
                <a16:creationId xmlns:a16="http://schemas.microsoft.com/office/drawing/2014/main" id="{43B44C5C-522E-4721-8888-912B7A55A7CA}"/>
              </a:ext>
            </a:extLst>
          </p:cNvPr>
          <p:cNvCxnSpPr>
            <a:cxnSpLocks noChangeShapeType="1"/>
            <a:stCxn id="11" idx="3"/>
            <a:endCxn id="11" idx="5"/>
          </p:cNvCxnSpPr>
          <p:nvPr/>
        </p:nvCxnSpPr>
        <p:spPr bwMode="auto">
          <a:xfrm rot="16200000" flipH="1">
            <a:off x="5541382" y="5496719"/>
            <a:ext cx="1587" cy="485775"/>
          </a:xfrm>
          <a:prstGeom prst="curvedConnector3">
            <a:avLst>
              <a:gd name="adj1" fmla="val 207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16">
            <a:extLst>
              <a:ext uri="{FF2B5EF4-FFF2-40B4-BE49-F238E27FC236}">
                <a16:creationId xmlns:a16="http://schemas.microsoft.com/office/drawing/2014/main" id="{AA83F311-66A4-4FE7-A65F-72CE38F33AC9}"/>
              </a:ext>
            </a:extLst>
          </p:cNvPr>
          <p:cNvCxnSpPr>
            <a:cxnSpLocks noChangeShapeType="1"/>
            <a:stCxn id="10" idx="3"/>
            <a:endCxn id="10" idx="5"/>
          </p:cNvCxnSpPr>
          <p:nvPr/>
        </p:nvCxnSpPr>
        <p:spPr bwMode="auto">
          <a:xfrm rot="16200000" flipH="1">
            <a:off x="3712582" y="5496719"/>
            <a:ext cx="1587" cy="485775"/>
          </a:xfrm>
          <a:prstGeom prst="curvedConnector3">
            <a:avLst>
              <a:gd name="adj1" fmla="val 207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 Box 17">
            <a:extLst>
              <a:ext uri="{FF2B5EF4-FFF2-40B4-BE49-F238E27FC236}">
                <a16:creationId xmlns:a16="http://schemas.microsoft.com/office/drawing/2014/main" id="{1B7CD1C5-B416-4131-A0E4-BD7AAD4D8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5675" y="6067425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TW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Symbol" panose="05050102010706020507" pitchFamily="18" charset="2"/>
              </a:rPr>
              <a:t>a</a:t>
            </a:r>
            <a:r>
              <a:rPr kumimoji="1" lang="en-US" altLang="zh-TW" sz="1800" b="0">
                <a:latin typeface="Comic Sans MS" panose="030F0702030302020204" pitchFamily="66" charset="0"/>
                <a:ea typeface="PMingLiU" panose="02020500000000000000" pitchFamily="18" charset="-120"/>
              </a:rPr>
              <a:t>, </a:t>
            </a:r>
            <a:r>
              <a:rPr kumimoji="1" lang="en-US" altLang="zh-TW" b="0">
                <a:solidFill>
                  <a:schemeClr val="tx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Symbol" panose="05050102010706020507" pitchFamily="18" charset="2"/>
              </a:rPr>
              <a:t></a:t>
            </a:r>
            <a:r>
              <a:rPr kumimoji="1" lang="en-US" altLang="zh-TW" sz="1800" b="0">
                <a:latin typeface="Comic Sans MS" panose="030F0702030302020204" pitchFamily="66" charset="0"/>
                <a:ea typeface="PMingLiU" panose="02020500000000000000" pitchFamily="18" charset="-120"/>
              </a:rPr>
              <a:t> </a:t>
            </a:r>
            <a:r>
              <a:rPr kumimoji="1" lang="en-US" altLang="zh-TW" sz="1800" b="0"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 </a:t>
            </a:r>
            <a:r>
              <a:rPr kumimoji="1" lang="en-US" altLang="zh-TW" b="0"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a</a:t>
            </a:r>
          </a:p>
        </p:txBody>
      </p:sp>
      <p:sp>
        <p:nvSpPr>
          <p:cNvPr id="21" name="Text Box 18">
            <a:extLst>
              <a:ext uri="{FF2B5EF4-FFF2-40B4-BE49-F238E27FC236}">
                <a16:creationId xmlns:a16="http://schemas.microsoft.com/office/drawing/2014/main" id="{D5029611-E9CD-4A43-9918-F124F625CA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275" y="4238625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TW" altLang="en-US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Symbol" panose="05050102010706020507" pitchFamily="18" charset="2"/>
              </a:rPr>
              <a:t></a:t>
            </a:r>
            <a:r>
              <a:rPr kumimoji="1" lang="en-US" altLang="zh-TW" sz="1800" b="0">
                <a:latin typeface="Comic Sans MS" panose="030F0702030302020204" pitchFamily="66" charset="0"/>
                <a:ea typeface="PMingLiU" panose="02020500000000000000" pitchFamily="18" charset="-120"/>
              </a:rPr>
              <a:t>, </a:t>
            </a:r>
            <a:r>
              <a:rPr kumimoji="1" lang="en-US" altLang="zh-TW" b="0">
                <a:solidFill>
                  <a:schemeClr val="tx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Symbol" panose="05050102010706020507" pitchFamily="18" charset="2"/>
              </a:rPr>
              <a:t></a:t>
            </a:r>
            <a:r>
              <a:rPr kumimoji="1" lang="en-US" altLang="zh-TW" sz="1800" b="0">
                <a:latin typeface="Comic Sans MS" panose="030F0702030302020204" pitchFamily="66" charset="0"/>
                <a:ea typeface="PMingLiU" panose="02020500000000000000" pitchFamily="18" charset="-120"/>
              </a:rPr>
              <a:t> </a:t>
            </a:r>
            <a:r>
              <a:rPr kumimoji="1" lang="en-US" altLang="zh-TW" sz="1800" b="0"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 </a:t>
            </a:r>
            <a:r>
              <a:rPr kumimoji="1" lang="en-US" altLang="zh-TW" b="0">
                <a:solidFill>
                  <a:schemeClr val="tx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Symbol" panose="05050102010706020507" pitchFamily="18" charset="2"/>
              </a:rPr>
              <a:t>$</a:t>
            </a:r>
          </a:p>
        </p:txBody>
      </p:sp>
      <p:cxnSp>
        <p:nvCxnSpPr>
          <p:cNvPr id="22" name="AutoShape 19">
            <a:extLst>
              <a:ext uri="{FF2B5EF4-FFF2-40B4-BE49-F238E27FC236}">
                <a16:creationId xmlns:a16="http://schemas.microsoft.com/office/drawing/2014/main" id="{1C5C3CA9-70AC-4614-9ED5-3E7240742FA9}"/>
              </a:ext>
            </a:extLst>
          </p:cNvPr>
          <p:cNvCxnSpPr>
            <a:cxnSpLocks noChangeShapeType="1"/>
            <a:stCxn id="12" idx="6"/>
            <a:endCxn id="7" idx="2"/>
          </p:cNvCxnSpPr>
          <p:nvPr/>
        </p:nvCxnSpPr>
        <p:spPr bwMode="auto">
          <a:xfrm>
            <a:off x="7637675" y="5495925"/>
            <a:ext cx="11049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Oval 20">
            <a:extLst>
              <a:ext uri="{FF2B5EF4-FFF2-40B4-BE49-F238E27FC236}">
                <a16:creationId xmlns:a16="http://schemas.microsoft.com/office/drawing/2014/main" id="{F859D6A8-FBD5-4318-A2F2-50E189BCC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0675" y="5153025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i="1"/>
              <a:t>q</a:t>
            </a:r>
            <a:r>
              <a:rPr lang="en-US" altLang="zh-CN" baseline="-25000"/>
              <a:t>7</a:t>
            </a:r>
          </a:p>
        </p:txBody>
      </p:sp>
      <p:cxnSp>
        <p:nvCxnSpPr>
          <p:cNvPr id="24" name="AutoShape 21">
            <a:extLst>
              <a:ext uri="{FF2B5EF4-FFF2-40B4-BE49-F238E27FC236}">
                <a16:creationId xmlns:a16="http://schemas.microsoft.com/office/drawing/2014/main" id="{26D784C9-91A4-4A44-BB67-430539757B80}"/>
              </a:ext>
            </a:extLst>
          </p:cNvPr>
          <p:cNvCxnSpPr>
            <a:cxnSpLocks noChangeShapeType="1"/>
            <a:stCxn id="12" idx="3"/>
            <a:endCxn id="12" idx="5"/>
          </p:cNvCxnSpPr>
          <p:nvPr/>
        </p:nvCxnSpPr>
        <p:spPr bwMode="auto">
          <a:xfrm rot="16200000" flipH="1">
            <a:off x="7293982" y="5496719"/>
            <a:ext cx="1587" cy="485775"/>
          </a:xfrm>
          <a:prstGeom prst="curvedConnector3">
            <a:avLst>
              <a:gd name="adj1" fmla="val 207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Oval 22">
            <a:extLst>
              <a:ext uri="{FF2B5EF4-FFF2-40B4-BE49-F238E27FC236}">
                <a16:creationId xmlns:a16="http://schemas.microsoft.com/office/drawing/2014/main" id="{7F98074E-63C7-4DAA-8CE1-2028A3DE7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75" y="3235325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i="1"/>
              <a:t>q</a:t>
            </a:r>
            <a:r>
              <a:rPr lang="en-US" altLang="zh-CN" baseline="-25000"/>
              <a:t>3</a:t>
            </a:r>
          </a:p>
        </p:txBody>
      </p:sp>
      <p:cxnSp>
        <p:nvCxnSpPr>
          <p:cNvPr id="26" name="AutoShape 23">
            <a:extLst>
              <a:ext uri="{FF2B5EF4-FFF2-40B4-BE49-F238E27FC236}">
                <a16:creationId xmlns:a16="http://schemas.microsoft.com/office/drawing/2014/main" id="{53FBDECC-7426-4364-BCD5-72DEA014B26E}"/>
              </a:ext>
            </a:extLst>
          </p:cNvPr>
          <p:cNvCxnSpPr>
            <a:cxnSpLocks noChangeShapeType="1"/>
            <a:stCxn id="10" idx="7"/>
            <a:endCxn id="25" idx="3"/>
          </p:cNvCxnSpPr>
          <p:nvPr/>
        </p:nvCxnSpPr>
        <p:spPr bwMode="auto">
          <a:xfrm flipV="1">
            <a:off x="3956263" y="3821113"/>
            <a:ext cx="1190625" cy="1431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24">
            <a:extLst>
              <a:ext uri="{FF2B5EF4-FFF2-40B4-BE49-F238E27FC236}">
                <a16:creationId xmlns:a16="http://schemas.microsoft.com/office/drawing/2014/main" id="{CF97C0AD-1321-48A5-96B2-CEDF72337604}"/>
              </a:ext>
            </a:extLst>
          </p:cNvPr>
          <p:cNvCxnSpPr>
            <a:cxnSpLocks noChangeShapeType="1"/>
            <a:stCxn id="25" idx="6"/>
            <a:endCxn id="8" idx="2"/>
          </p:cNvCxnSpPr>
          <p:nvPr/>
        </p:nvCxnSpPr>
        <p:spPr bwMode="auto">
          <a:xfrm>
            <a:off x="5732675" y="3578225"/>
            <a:ext cx="1447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Oval 25">
            <a:extLst>
              <a:ext uri="{FF2B5EF4-FFF2-40B4-BE49-F238E27FC236}">
                <a16:creationId xmlns:a16="http://schemas.microsoft.com/office/drawing/2014/main" id="{59E7D7B3-89B5-4B16-A10D-20F2752D3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575" y="3235325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i="1"/>
              <a:t>q</a:t>
            </a:r>
            <a:r>
              <a:rPr lang="en-US" altLang="zh-CN" baseline="-25000"/>
              <a:t>4</a:t>
            </a:r>
          </a:p>
        </p:txBody>
      </p:sp>
      <p:cxnSp>
        <p:nvCxnSpPr>
          <p:cNvPr id="29" name="AutoShape 26">
            <a:extLst>
              <a:ext uri="{FF2B5EF4-FFF2-40B4-BE49-F238E27FC236}">
                <a16:creationId xmlns:a16="http://schemas.microsoft.com/office/drawing/2014/main" id="{CA6BBABE-239A-4572-82D4-DD2E27F5CF1C}"/>
              </a:ext>
            </a:extLst>
          </p:cNvPr>
          <p:cNvCxnSpPr>
            <a:cxnSpLocks noChangeShapeType="1"/>
            <a:stCxn id="25" idx="1"/>
            <a:endCxn id="25" idx="7"/>
          </p:cNvCxnSpPr>
          <p:nvPr/>
        </p:nvCxnSpPr>
        <p:spPr bwMode="auto">
          <a:xfrm rot="5400000" flipV="1">
            <a:off x="5388982" y="3093244"/>
            <a:ext cx="1587" cy="485775"/>
          </a:xfrm>
          <a:prstGeom prst="curvedConnector3">
            <a:avLst>
              <a:gd name="adj1" fmla="val -207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27">
            <a:extLst>
              <a:ext uri="{FF2B5EF4-FFF2-40B4-BE49-F238E27FC236}">
                <a16:creationId xmlns:a16="http://schemas.microsoft.com/office/drawing/2014/main" id="{E75B6753-1A25-460C-96A4-001AE807101B}"/>
              </a:ext>
            </a:extLst>
          </p:cNvPr>
          <p:cNvCxnSpPr>
            <a:cxnSpLocks noChangeShapeType="1"/>
            <a:stCxn id="8" idx="1"/>
            <a:endCxn id="8" idx="7"/>
          </p:cNvCxnSpPr>
          <p:nvPr/>
        </p:nvCxnSpPr>
        <p:spPr bwMode="auto">
          <a:xfrm rot="5400000" flipV="1">
            <a:off x="7560681" y="3039269"/>
            <a:ext cx="1588" cy="539750"/>
          </a:xfrm>
          <a:prstGeom prst="curvedConnector3">
            <a:avLst>
              <a:gd name="adj1" fmla="val -21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 Box 28">
            <a:extLst>
              <a:ext uri="{FF2B5EF4-FFF2-40B4-BE49-F238E27FC236}">
                <a16:creationId xmlns:a16="http://schemas.microsoft.com/office/drawing/2014/main" id="{23D4FDAB-732B-4807-944E-B5A38F2A8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2475" y="5000625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TW" altLang="en-US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Symbol" panose="05050102010706020507" pitchFamily="18" charset="2"/>
              </a:rPr>
              <a:t></a:t>
            </a:r>
            <a:r>
              <a:rPr kumimoji="1" lang="en-US" altLang="zh-TW" sz="1800" b="0">
                <a:latin typeface="Comic Sans MS" panose="030F0702030302020204" pitchFamily="66" charset="0"/>
                <a:ea typeface="PMingLiU" panose="02020500000000000000" pitchFamily="18" charset="-120"/>
              </a:rPr>
              <a:t>, </a:t>
            </a:r>
            <a:r>
              <a:rPr kumimoji="1" lang="en-US" altLang="zh-TW" b="0">
                <a:solidFill>
                  <a:schemeClr val="tx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Symbol" panose="05050102010706020507" pitchFamily="18" charset="2"/>
              </a:rPr>
              <a:t></a:t>
            </a:r>
            <a:r>
              <a:rPr kumimoji="1" lang="en-US" altLang="zh-TW" sz="1800" b="0">
                <a:latin typeface="Comic Sans MS" panose="030F0702030302020204" pitchFamily="66" charset="0"/>
                <a:ea typeface="PMingLiU" panose="02020500000000000000" pitchFamily="18" charset="-120"/>
              </a:rPr>
              <a:t> </a:t>
            </a:r>
            <a:r>
              <a:rPr kumimoji="1" lang="en-US" altLang="zh-TW" sz="1800" b="0"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 </a:t>
            </a:r>
            <a:r>
              <a:rPr kumimoji="1" lang="en-US" altLang="zh-TW" b="0">
                <a:solidFill>
                  <a:schemeClr val="tx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32" name="Text Box 29">
            <a:extLst>
              <a:ext uri="{FF2B5EF4-FFF2-40B4-BE49-F238E27FC236}">
                <a16:creationId xmlns:a16="http://schemas.microsoft.com/office/drawing/2014/main" id="{44950A40-0B61-44FF-8EC8-0FF1B15C8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5075" y="5013325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TW" altLang="en-US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Symbol" panose="05050102010706020507" pitchFamily="18" charset="2"/>
              </a:rPr>
              <a:t></a:t>
            </a:r>
            <a:r>
              <a:rPr kumimoji="1" lang="en-US" altLang="zh-TW" sz="1800" b="0">
                <a:latin typeface="Comic Sans MS" panose="030F0702030302020204" pitchFamily="66" charset="0"/>
                <a:ea typeface="PMingLiU" panose="02020500000000000000" pitchFamily="18" charset="-120"/>
              </a:rPr>
              <a:t>, </a:t>
            </a:r>
            <a:r>
              <a:rPr kumimoji="1" lang="en-US" altLang="zh-TW" b="0">
                <a:solidFill>
                  <a:schemeClr val="tx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Symbol" panose="05050102010706020507" pitchFamily="18" charset="2"/>
              </a:rPr>
              <a:t></a:t>
            </a:r>
            <a:r>
              <a:rPr kumimoji="1" lang="en-US" altLang="zh-TW" sz="1800" b="0">
                <a:latin typeface="Comic Sans MS" panose="030F0702030302020204" pitchFamily="66" charset="0"/>
                <a:ea typeface="PMingLiU" panose="02020500000000000000" pitchFamily="18" charset="-120"/>
              </a:rPr>
              <a:t> </a:t>
            </a:r>
            <a:r>
              <a:rPr kumimoji="1" lang="en-US" altLang="zh-TW" sz="1800" b="0"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 </a:t>
            </a:r>
            <a:r>
              <a:rPr kumimoji="1" lang="en-US" altLang="zh-TW" b="0">
                <a:solidFill>
                  <a:schemeClr val="tx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33" name="Text Box 30">
            <a:extLst>
              <a:ext uri="{FF2B5EF4-FFF2-40B4-BE49-F238E27FC236}">
                <a16:creationId xmlns:a16="http://schemas.microsoft.com/office/drawing/2014/main" id="{A25695ED-9B1C-49AB-ACAE-99E29D309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7675" y="5000625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TW" altLang="en-US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Symbol" panose="05050102010706020507" pitchFamily="18" charset="2"/>
              </a:rPr>
              <a:t></a:t>
            </a:r>
            <a:r>
              <a:rPr kumimoji="1" lang="en-US" altLang="zh-TW" sz="1800" b="0">
                <a:latin typeface="Comic Sans MS" panose="030F0702030302020204" pitchFamily="66" charset="0"/>
                <a:ea typeface="PMingLiU" panose="02020500000000000000" pitchFamily="18" charset="-120"/>
              </a:rPr>
              <a:t>, </a:t>
            </a:r>
            <a:r>
              <a:rPr kumimoji="1" lang="en-US" altLang="zh-TW" b="0">
                <a:solidFill>
                  <a:schemeClr val="tx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Symbol" panose="05050102010706020507" pitchFamily="18" charset="2"/>
              </a:rPr>
              <a:t>$</a:t>
            </a:r>
            <a:r>
              <a:rPr kumimoji="1" lang="en-US" altLang="zh-TW" sz="1800" b="0">
                <a:latin typeface="Comic Sans MS" panose="030F0702030302020204" pitchFamily="66" charset="0"/>
                <a:ea typeface="PMingLiU" panose="02020500000000000000" pitchFamily="18" charset="-120"/>
              </a:rPr>
              <a:t> </a:t>
            </a:r>
            <a:r>
              <a:rPr kumimoji="1" lang="en-US" altLang="zh-TW" sz="1800" b="0"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 </a:t>
            </a:r>
            <a:r>
              <a:rPr kumimoji="1" lang="en-US" altLang="zh-TW" b="0">
                <a:solidFill>
                  <a:schemeClr val="tx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34" name="Text Box 31">
            <a:extLst>
              <a:ext uri="{FF2B5EF4-FFF2-40B4-BE49-F238E27FC236}">
                <a16:creationId xmlns:a16="http://schemas.microsoft.com/office/drawing/2014/main" id="{96205178-98D7-46DC-A300-6271059EF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0675" y="6067425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TW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Symbol" panose="05050102010706020507" pitchFamily="18" charset="2"/>
              </a:rPr>
              <a:t>b</a:t>
            </a:r>
            <a:r>
              <a:rPr kumimoji="1" lang="en-US" altLang="zh-TW" sz="1800" b="0">
                <a:latin typeface="Comic Sans MS" panose="030F0702030302020204" pitchFamily="66" charset="0"/>
                <a:ea typeface="PMingLiU" panose="02020500000000000000" pitchFamily="18" charset="-120"/>
              </a:rPr>
              <a:t>, </a:t>
            </a:r>
            <a:r>
              <a:rPr kumimoji="1" lang="en-US" altLang="zh-TW" b="0">
                <a:solidFill>
                  <a:schemeClr val="tx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Symbol" panose="05050102010706020507" pitchFamily="18" charset="2"/>
              </a:rPr>
              <a:t></a:t>
            </a:r>
            <a:r>
              <a:rPr kumimoji="1" lang="en-US" altLang="zh-TW" sz="1800" b="0">
                <a:latin typeface="Comic Sans MS" panose="030F0702030302020204" pitchFamily="66" charset="0"/>
                <a:ea typeface="PMingLiU" panose="02020500000000000000" pitchFamily="18" charset="-120"/>
              </a:rPr>
              <a:t> </a:t>
            </a:r>
            <a:r>
              <a:rPr kumimoji="1" lang="en-US" altLang="zh-TW" sz="1800" b="0"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 </a:t>
            </a:r>
            <a:r>
              <a:rPr kumimoji="1" lang="en-US" altLang="zh-TW" b="0">
                <a:solidFill>
                  <a:schemeClr val="tx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35" name="Text Box 32">
            <a:extLst>
              <a:ext uri="{FF2B5EF4-FFF2-40B4-BE49-F238E27FC236}">
                <a16:creationId xmlns:a16="http://schemas.microsoft.com/office/drawing/2014/main" id="{E41F2EB1-B5C2-4D30-8087-8BEBD7244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3275" y="6067425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TW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Symbol" panose="05050102010706020507" pitchFamily="18" charset="2"/>
              </a:rPr>
              <a:t>c</a:t>
            </a:r>
            <a:r>
              <a:rPr kumimoji="1" lang="en-US" altLang="zh-TW" sz="1800" b="0">
                <a:latin typeface="Comic Sans MS" panose="030F0702030302020204" pitchFamily="66" charset="0"/>
                <a:ea typeface="PMingLiU" panose="02020500000000000000" pitchFamily="18" charset="-120"/>
              </a:rPr>
              <a:t>, </a:t>
            </a:r>
            <a:r>
              <a:rPr kumimoji="1" lang="en-US" altLang="zh-TW" b="0">
                <a:latin typeface="Comic Sans MS" panose="030F0702030302020204" pitchFamily="66" charset="0"/>
                <a:ea typeface="PMingLiU" panose="02020500000000000000" pitchFamily="18" charset="-120"/>
              </a:rPr>
              <a:t>a </a:t>
            </a:r>
            <a:r>
              <a:rPr kumimoji="1" lang="en-US" altLang="zh-TW" sz="1800" b="0"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 </a:t>
            </a:r>
            <a:r>
              <a:rPr kumimoji="1" lang="en-US" altLang="zh-TW" b="0">
                <a:solidFill>
                  <a:schemeClr val="tx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Symbol" panose="05050102010706020507" pitchFamily="18" charset="2"/>
              </a:rPr>
              <a:t></a:t>
            </a:r>
            <a:r>
              <a:rPr kumimoji="1" lang="en-US" altLang="zh-TW" sz="1800" b="0"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 </a:t>
            </a:r>
            <a:endParaRPr kumimoji="1" lang="en-US" altLang="zh-TW" b="0">
              <a:latin typeface="Comic Sans MS" panose="030F0702030302020204" pitchFamily="66" charset="0"/>
              <a:ea typeface="PMingLiU" panose="02020500000000000000" pitchFamily="18" charset="-120"/>
              <a:sym typeface="Wingdings" panose="05000000000000000000" pitchFamily="2" charset="2"/>
            </a:endParaRPr>
          </a:p>
        </p:txBody>
      </p:sp>
      <p:sp>
        <p:nvSpPr>
          <p:cNvPr id="36" name="Text Box 33">
            <a:extLst>
              <a:ext uri="{FF2B5EF4-FFF2-40B4-BE49-F238E27FC236}">
                <a16:creationId xmlns:a16="http://schemas.microsoft.com/office/drawing/2014/main" id="{E92B6AA1-5926-4FB4-A2AC-FCC294796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5275" y="3933825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TW" altLang="en-US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Symbol" panose="05050102010706020507" pitchFamily="18" charset="2"/>
              </a:rPr>
              <a:t></a:t>
            </a:r>
            <a:r>
              <a:rPr kumimoji="1" lang="en-US" altLang="zh-TW" sz="1800" b="0">
                <a:latin typeface="Comic Sans MS" panose="030F0702030302020204" pitchFamily="66" charset="0"/>
                <a:ea typeface="PMingLiU" panose="02020500000000000000" pitchFamily="18" charset="-120"/>
              </a:rPr>
              <a:t>, </a:t>
            </a:r>
            <a:r>
              <a:rPr kumimoji="1" lang="en-US" altLang="zh-TW" b="0">
                <a:solidFill>
                  <a:schemeClr val="tx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Symbol" panose="05050102010706020507" pitchFamily="18" charset="2"/>
              </a:rPr>
              <a:t></a:t>
            </a:r>
            <a:r>
              <a:rPr kumimoji="1" lang="en-US" altLang="zh-TW" sz="1800" b="0">
                <a:latin typeface="Comic Sans MS" panose="030F0702030302020204" pitchFamily="66" charset="0"/>
                <a:ea typeface="PMingLiU" panose="02020500000000000000" pitchFamily="18" charset="-120"/>
              </a:rPr>
              <a:t> </a:t>
            </a:r>
            <a:r>
              <a:rPr kumimoji="1" lang="en-US" altLang="zh-TW" sz="1800" b="0"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 </a:t>
            </a:r>
            <a:r>
              <a:rPr kumimoji="1" lang="en-US" altLang="zh-TW" b="0">
                <a:solidFill>
                  <a:schemeClr val="tx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37" name="Text Box 34">
            <a:extLst>
              <a:ext uri="{FF2B5EF4-FFF2-40B4-BE49-F238E27FC236}">
                <a16:creationId xmlns:a16="http://schemas.microsoft.com/office/drawing/2014/main" id="{754A01D4-B937-40A7-B6EA-D9BB8058C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1875" y="2486025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TW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Symbol" panose="05050102010706020507" pitchFamily="18" charset="2"/>
              </a:rPr>
              <a:t>c</a:t>
            </a:r>
            <a:r>
              <a:rPr kumimoji="1" lang="en-US" altLang="zh-TW" sz="1800" b="0">
                <a:latin typeface="Comic Sans MS" panose="030F0702030302020204" pitchFamily="66" charset="0"/>
                <a:ea typeface="PMingLiU" panose="02020500000000000000" pitchFamily="18" charset="-120"/>
              </a:rPr>
              <a:t>, </a:t>
            </a:r>
            <a:r>
              <a:rPr kumimoji="1" lang="en-US" altLang="zh-TW" b="0">
                <a:solidFill>
                  <a:schemeClr val="tx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Symbol" panose="05050102010706020507" pitchFamily="18" charset="2"/>
              </a:rPr>
              <a:t></a:t>
            </a:r>
            <a:r>
              <a:rPr kumimoji="1" lang="en-US" altLang="zh-TW" sz="1800" b="0">
                <a:latin typeface="Comic Sans MS" panose="030F0702030302020204" pitchFamily="66" charset="0"/>
                <a:ea typeface="PMingLiU" panose="02020500000000000000" pitchFamily="18" charset="-120"/>
              </a:rPr>
              <a:t> </a:t>
            </a:r>
            <a:r>
              <a:rPr kumimoji="1" lang="en-US" altLang="zh-TW" sz="1800" b="0"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 </a:t>
            </a:r>
            <a:r>
              <a:rPr kumimoji="1" lang="en-US" altLang="zh-TW" b="0">
                <a:solidFill>
                  <a:schemeClr val="tx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38" name="Text Box 35">
            <a:extLst>
              <a:ext uri="{FF2B5EF4-FFF2-40B4-BE49-F238E27FC236}">
                <a16:creationId xmlns:a16="http://schemas.microsoft.com/office/drawing/2014/main" id="{072C34E9-1D01-4EFC-9584-698EEF2C6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8275" y="2486025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TW" b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Symbol" panose="05050102010706020507" pitchFamily="18" charset="2"/>
              </a:rPr>
              <a:t>b</a:t>
            </a:r>
            <a:r>
              <a:rPr kumimoji="1" lang="en-US" altLang="zh-TW" sz="1800" b="0">
                <a:latin typeface="Comic Sans MS" panose="030F0702030302020204" pitchFamily="66" charset="0"/>
                <a:ea typeface="PMingLiU" panose="02020500000000000000" pitchFamily="18" charset="-120"/>
              </a:rPr>
              <a:t>, </a:t>
            </a:r>
            <a:r>
              <a:rPr kumimoji="1" lang="en-US" altLang="zh-TW" b="0">
                <a:solidFill>
                  <a:schemeClr val="tx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Symbol" panose="05050102010706020507" pitchFamily="18" charset="2"/>
              </a:rPr>
              <a:t>a</a:t>
            </a:r>
            <a:r>
              <a:rPr kumimoji="1" lang="en-US" altLang="zh-TW" sz="1800" b="0">
                <a:latin typeface="Comic Sans MS" panose="030F0702030302020204" pitchFamily="66" charset="0"/>
                <a:ea typeface="PMingLiU" panose="02020500000000000000" pitchFamily="18" charset="-120"/>
              </a:rPr>
              <a:t> </a:t>
            </a:r>
            <a:r>
              <a:rPr kumimoji="1" lang="en-US" altLang="zh-TW" sz="1800" b="0">
                <a:latin typeface="Comic Sans MS" panose="030F0702030302020204" pitchFamily="66" charset="0"/>
                <a:ea typeface="PMingLiU" panose="02020500000000000000" pitchFamily="18" charset="-120"/>
                <a:sym typeface="Wingdings" panose="05000000000000000000" pitchFamily="2" charset="2"/>
              </a:rPr>
              <a:t> </a:t>
            </a:r>
            <a:r>
              <a:rPr kumimoji="1" lang="en-US" altLang="zh-TW" b="0">
                <a:solidFill>
                  <a:schemeClr val="tx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Symbol" panose="05050102010706020507" pitchFamily="18" charset="2"/>
              </a:rPr>
              <a:t></a:t>
            </a:r>
          </a:p>
        </p:txBody>
      </p:sp>
    </p:spTree>
    <p:extLst>
      <p:ext uri="{BB962C8B-B14F-4D97-AF65-F5344CB8AC3E}">
        <p14:creationId xmlns:p14="http://schemas.microsoft.com/office/powerpoint/2010/main" val="2992692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18180-008E-4E88-9291-5C8129E67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500" y="392611"/>
            <a:ext cx="10515600" cy="13255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7EF4F7-027D-43F9-B9C4-544621DAA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5187" y="1853906"/>
            <a:ext cx="10515600" cy="43513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D873532A-82F4-4B3E-BC9D-6611B9349DE4}"/>
              </a:ext>
            </a:extLst>
          </p:cNvPr>
          <p:cNvSpPr txBox="1">
            <a:spLocks/>
          </p:cNvSpPr>
          <p:nvPr/>
        </p:nvSpPr>
        <p:spPr>
          <a:xfrm>
            <a:off x="7850187" y="6273506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q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sz="20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har char="•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har char="–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»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7D953A9-6159-4950-9B19-8E84127920D3}" type="slidenum">
              <a:rPr lang="en-US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BBE0016-90B1-41E5-993B-FF17AD6FC774}"/>
              </a:ext>
            </a:extLst>
          </p:cNvPr>
          <p:cNvSpPr txBox="1">
            <a:spLocks noChangeArrowheads="1"/>
          </p:cNvSpPr>
          <p:nvPr/>
        </p:nvSpPr>
        <p:spPr>
          <a:xfrm>
            <a:off x="2197100" y="217194"/>
            <a:ext cx="7797800" cy="633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下推自动机举例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BCE96B0-D2DB-44E3-95AF-32CCC97A1598}"/>
              </a:ext>
            </a:extLst>
          </p:cNvPr>
          <p:cNvSpPr txBox="1">
            <a:spLocks noChangeArrowheads="1"/>
          </p:cNvSpPr>
          <p:nvPr/>
        </p:nvSpPr>
        <p:spPr>
          <a:xfrm>
            <a:off x="1620837" y="1225256"/>
            <a:ext cx="8351838" cy="64770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0113" indent="-900113">
              <a:lnSpc>
                <a:spcPct val="11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/>
              <a:t>例</a:t>
            </a:r>
            <a:r>
              <a:rPr lang="en-US" altLang="zh-CN"/>
              <a:t>2.11 </a:t>
            </a:r>
            <a:r>
              <a:rPr lang="zh-CN" altLang="en-US"/>
              <a:t>构造识别语言 </a:t>
            </a:r>
            <a:r>
              <a:rPr lang="en-US" altLang="zh-TW">
                <a:ea typeface="PMingLiU" panose="02020500000000000000" pitchFamily="18" charset="-120"/>
              </a:rPr>
              <a:t>{ </a:t>
            </a:r>
            <a:r>
              <a:rPr lang="en-US" altLang="zh-CN" i="1"/>
              <a:t>ww</a:t>
            </a:r>
            <a:r>
              <a:rPr lang="en-US" altLang="zh-CN" i="1" baseline="30000"/>
              <a:t>R</a:t>
            </a:r>
            <a:r>
              <a:rPr lang="en-US" altLang="zh-TW">
                <a:ea typeface="PMingLiU" panose="02020500000000000000" pitchFamily="18" charset="-120"/>
              </a:rPr>
              <a:t> | </a:t>
            </a:r>
            <a:r>
              <a:rPr lang="en-US" altLang="zh-CN" i="1"/>
              <a:t>w</a:t>
            </a:r>
            <a:r>
              <a:rPr lang="en-US" altLang="zh-TW">
                <a:ea typeface="PMingLiU" panose="02020500000000000000" pitchFamily="18" charset="-120"/>
              </a:rPr>
              <a:t> </a:t>
            </a:r>
            <a:r>
              <a:rPr kumimoji="1" lang="en-US" altLang="zh-CN" sz="2000"/>
              <a:t>∈</a:t>
            </a:r>
            <a:r>
              <a:rPr kumimoji="1" lang="en-US" altLang="zh-CN"/>
              <a:t>{0, 1}</a:t>
            </a:r>
            <a:r>
              <a:rPr kumimoji="1" lang="en-US" altLang="zh-CN" baseline="30000"/>
              <a:t>*</a:t>
            </a:r>
            <a:r>
              <a:rPr lang="en-US" altLang="zh-TW">
                <a:ea typeface="PMingLiU" panose="02020500000000000000" pitchFamily="18" charset="-120"/>
              </a:rPr>
              <a:t>}</a:t>
            </a:r>
            <a:r>
              <a:rPr lang="en-US" altLang="zh-CN">
                <a:ea typeface="PMingLiU" panose="02020500000000000000" pitchFamily="18" charset="-120"/>
              </a:rPr>
              <a:t> </a:t>
            </a:r>
            <a:r>
              <a:rPr lang="zh-CN" altLang="en-US"/>
              <a:t>的 </a:t>
            </a:r>
            <a:r>
              <a:rPr lang="en-US" altLang="zh-CN"/>
              <a:t>PDA </a:t>
            </a:r>
            <a:r>
              <a:rPr lang="en-US" altLang="zh-CN" i="1"/>
              <a:t>M</a:t>
            </a:r>
            <a:r>
              <a:rPr lang="zh-CN" altLang="en-US"/>
              <a:t>。</a:t>
            </a: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F67EA09F-4A92-4419-B485-1ECBDA847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9700" y="4560594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70F02FDC-C209-4C05-8A7B-28583976B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1600" y="2654006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9" name="Oval 6">
            <a:extLst>
              <a:ext uri="{FF2B5EF4-FFF2-40B4-BE49-F238E27FC236}">
                <a16:creationId xmlns:a16="http://schemas.microsoft.com/office/drawing/2014/main" id="{BF72C6E9-51EE-432B-804F-877437EF4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9700" y="2692106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i="1"/>
              <a:t>q</a:t>
            </a:r>
            <a:r>
              <a:rPr lang="en-US" altLang="zh-CN" baseline="-25000"/>
              <a:t>1</a:t>
            </a:r>
          </a:p>
        </p:txBody>
      </p:sp>
      <p:sp>
        <p:nvSpPr>
          <p:cNvPr id="10" name="Oval 7">
            <a:extLst>
              <a:ext uri="{FF2B5EF4-FFF2-40B4-BE49-F238E27FC236}">
                <a16:creationId xmlns:a16="http://schemas.microsoft.com/office/drawing/2014/main" id="{10D58ACC-62D3-402E-BFE3-8C4B40A30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1900" y="2692106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i="1"/>
              <a:t>q</a:t>
            </a:r>
            <a:r>
              <a:rPr lang="en-US" altLang="zh-CN" baseline="-25000"/>
              <a:t>2</a:t>
            </a:r>
          </a:p>
        </p:txBody>
      </p:sp>
      <p:sp>
        <p:nvSpPr>
          <p:cNvPr id="11" name="Oval 8">
            <a:extLst>
              <a:ext uri="{FF2B5EF4-FFF2-40B4-BE49-F238E27FC236}">
                <a16:creationId xmlns:a16="http://schemas.microsoft.com/office/drawing/2014/main" id="{7A3E499E-FB3B-4A23-BAF3-267AC6837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1900" y="4598694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i="1"/>
              <a:t>q</a:t>
            </a:r>
            <a:r>
              <a:rPr lang="en-US" altLang="zh-CN" baseline="-25000"/>
              <a:t>3</a:t>
            </a:r>
          </a:p>
        </p:txBody>
      </p:sp>
      <p:sp>
        <p:nvSpPr>
          <p:cNvPr id="12" name="Oval 9">
            <a:extLst>
              <a:ext uri="{FF2B5EF4-FFF2-40B4-BE49-F238E27FC236}">
                <a16:creationId xmlns:a16="http://schemas.microsoft.com/office/drawing/2014/main" id="{BE77F126-E230-49B4-A9AA-C07E32F18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0500" y="4598694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i="1"/>
              <a:t>q</a:t>
            </a:r>
            <a:r>
              <a:rPr lang="en-US" altLang="zh-CN" baseline="-25000"/>
              <a:t>4</a:t>
            </a:r>
          </a:p>
        </p:txBody>
      </p:sp>
      <p:sp>
        <p:nvSpPr>
          <p:cNvPr id="13" name="Line 10">
            <a:extLst>
              <a:ext uri="{FF2B5EF4-FFF2-40B4-BE49-F238E27FC236}">
                <a16:creationId xmlns:a16="http://schemas.microsoft.com/office/drawing/2014/main" id="{532C958A-7492-4EB7-B5E3-DC2D4E22CBC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46275" y="2996906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4" name="AutoShape 11">
            <a:extLst>
              <a:ext uri="{FF2B5EF4-FFF2-40B4-BE49-F238E27FC236}">
                <a16:creationId xmlns:a16="http://schemas.microsoft.com/office/drawing/2014/main" id="{4E764BB5-93E1-4236-9F64-DEF11033281D}"/>
              </a:ext>
            </a:extLst>
          </p:cNvPr>
          <p:cNvCxnSpPr>
            <a:cxnSpLocks noChangeShapeType="1"/>
            <a:stCxn id="8" idx="6"/>
            <a:endCxn id="10" idx="2"/>
          </p:cNvCxnSpPr>
          <p:nvPr/>
        </p:nvCxnSpPr>
        <p:spPr bwMode="auto">
          <a:xfrm>
            <a:off x="3403600" y="3035006"/>
            <a:ext cx="16383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12">
            <a:extLst>
              <a:ext uri="{FF2B5EF4-FFF2-40B4-BE49-F238E27FC236}">
                <a16:creationId xmlns:a16="http://schemas.microsoft.com/office/drawing/2014/main" id="{792FCB4C-FEAD-4918-B9E6-982F215B4A32}"/>
              </a:ext>
            </a:extLst>
          </p:cNvPr>
          <p:cNvCxnSpPr>
            <a:cxnSpLocks noChangeShapeType="1"/>
            <a:stCxn id="10" idx="4"/>
            <a:endCxn id="11" idx="0"/>
          </p:cNvCxnSpPr>
          <p:nvPr/>
        </p:nvCxnSpPr>
        <p:spPr bwMode="auto">
          <a:xfrm>
            <a:off x="5384800" y="3377906"/>
            <a:ext cx="0" cy="12207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13">
            <a:extLst>
              <a:ext uri="{FF2B5EF4-FFF2-40B4-BE49-F238E27FC236}">
                <a16:creationId xmlns:a16="http://schemas.microsoft.com/office/drawing/2014/main" id="{46A8A5AB-06BB-45F4-B3E6-B02B0284A63E}"/>
              </a:ext>
            </a:extLst>
          </p:cNvPr>
          <p:cNvCxnSpPr>
            <a:cxnSpLocks noChangeShapeType="1"/>
            <a:stCxn id="11" idx="2"/>
            <a:endCxn id="7" idx="6"/>
          </p:cNvCxnSpPr>
          <p:nvPr/>
        </p:nvCxnSpPr>
        <p:spPr bwMode="auto">
          <a:xfrm flipH="1">
            <a:off x="3441700" y="4941594"/>
            <a:ext cx="1600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 Box 14">
            <a:extLst>
              <a:ext uri="{FF2B5EF4-FFF2-40B4-BE49-F238E27FC236}">
                <a16:creationId xmlns:a16="http://schemas.microsoft.com/office/drawing/2014/main" id="{C439615D-5848-4627-B878-A6EC368E4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0300" y="5055894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TW" altLang="en-US" sz="2000">
                <a:solidFill>
                  <a:schemeClr val="accent2"/>
                </a:solidFill>
                <a:ea typeface="PMingLiU" panose="02020500000000000000" pitchFamily="18" charset="-120"/>
                <a:sym typeface="Symbol" panose="05050102010706020507" pitchFamily="18" charset="2"/>
              </a:rPr>
              <a:t></a:t>
            </a:r>
            <a:r>
              <a:rPr kumimoji="1" lang="en-US" altLang="zh-TW" sz="2000">
                <a:ea typeface="PMingLiU" panose="02020500000000000000" pitchFamily="18" charset="-120"/>
              </a:rPr>
              <a:t>, $ </a:t>
            </a:r>
            <a:r>
              <a:rPr kumimoji="1" lang="en-US" altLang="zh-TW" sz="2000">
                <a:ea typeface="PMingLiU" panose="02020500000000000000" pitchFamily="18" charset="-120"/>
                <a:sym typeface="Wingdings" panose="05000000000000000000" pitchFamily="2" charset="2"/>
              </a:rPr>
              <a:t> </a:t>
            </a:r>
            <a:r>
              <a:rPr kumimoji="1" lang="en-US" altLang="zh-TW" sz="2000">
                <a:solidFill>
                  <a:schemeClr val="tx2"/>
                </a:solidFill>
                <a:ea typeface="PMingLiU" panose="02020500000000000000" pitchFamily="18" charset="-120"/>
                <a:sym typeface="Symbol" panose="05050102010706020507" pitchFamily="18" charset="2"/>
              </a:rPr>
              <a:t></a:t>
            </a:r>
            <a:endParaRPr kumimoji="1" lang="en-US" altLang="zh-TW" sz="2000">
              <a:solidFill>
                <a:schemeClr val="tx2"/>
              </a:solidFill>
              <a:ea typeface="PMingLiU" panose="02020500000000000000" pitchFamily="18" charset="-120"/>
            </a:endParaRPr>
          </a:p>
        </p:txBody>
      </p:sp>
      <p:cxnSp>
        <p:nvCxnSpPr>
          <p:cNvPr id="18" name="AutoShape 15">
            <a:extLst>
              <a:ext uri="{FF2B5EF4-FFF2-40B4-BE49-F238E27FC236}">
                <a16:creationId xmlns:a16="http://schemas.microsoft.com/office/drawing/2014/main" id="{A23DDF30-0B4D-4D1C-8B7A-23F419230999}"/>
              </a:ext>
            </a:extLst>
          </p:cNvPr>
          <p:cNvCxnSpPr>
            <a:cxnSpLocks noChangeShapeType="1"/>
            <a:stCxn id="11" idx="7"/>
            <a:endCxn id="11" idx="5"/>
          </p:cNvCxnSpPr>
          <p:nvPr/>
        </p:nvCxnSpPr>
        <p:spPr bwMode="auto">
          <a:xfrm rot="5400000" flipV="1">
            <a:off x="5385593" y="4940800"/>
            <a:ext cx="485775" cy="1588"/>
          </a:xfrm>
          <a:prstGeom prst="curvedConnector5">
            <a:avLst>
              <a:gd name="adj1" fmla="val -67648"/>
              <a:gd name="adj2" fmla="val 51300000"/>
              <a:gd name="adj3" fmla="val 16764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16">
            <a:extLst>
              <a:ext uri="{FF2B5EF4-FFF2-40B4-BE49-F238E27FC236}">
                <a16:creationId xmlns:a16="http://schemas.microsoft.com/office/drawing/2014/main" id="{D809C1AA-9D09-4E9C-ABD6-62B06D21019D}"/>
              </a:ext>
            </a:extLst>
          </p:cNvPr>
          <p:cNvCxnSpPr>
            <a:cxnSpLocks noChangeShapeType="1"/>
            <a:stCxn id="10" idx="7"/>
            <a:endCxn id="10" idx="5"/>
          </p:cNvCxnSpPr>
          <p:nvPr/>
        </p:nvCxnSpPr>
        <p:spPr bwMode="auto">
          <a:xfrm rot="5400000" flipV="1">
            <a:off x="5385593" y="3034213"/>
            <a:ext cx="485775" cy="1588"/>
          </a:xfrm>
          <a:prstGeom prst="curvedConnector5">
            <a:avLst>
              <a:gd name="adj1" fmla="val -67648"/>
              <a:gd name="adj2" fmla="val 51300000"/>
              <a:gd name="adj3" fmla="val 16764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 Box 17">
            <a:extLst>
              <a:ext uri="{FF2B5EF4-FFF2-40B4-BE49-F238E27FC236}">
                <a16:creationId xmlns:a16="http://schemas.microsoft.com/office/drawing/2014/main" id="{7A617154-3A68-45A6-AEBE-5BEDCF4FE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4674894"/>
            <a:ext cx="12954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000">
                <a:solidFill>
                  <a:schemeClr val="accent2"/>
                </a:solidFill>
                <a:sym typeface="Symbol" panose="05050102010706020507" pitchFamily="18" charset="2"/>
              </a:rPr>
              <a:t>0</a:t>
            </a:r>
            <a:r>
              <a:rPr kumimoji="1" lang="en-US" altLang="zh-TW" sz="2000">
                <a:ea typeface="PMingLiU" panose="02020500000000000000" pitchFamily="18" charset="-120"/>
              </a:rPr>
              <a:t>, 0 </a:t>
            </a:r>
            <a:r>
              <a:rPr kumimoji="1" lang="en-US" altLang="zh-TW" sz="2000">
                <a:ea typeface="PMingLiU" panose="02020500000000000000" pitchFamily="18" charset="-120"/>
                <a:sym typeface="Wingdings" panose="05000000000000000000" pitchFamily="2" charset="2"/>
              </a:rPr>
              <a:t> </a:t>
            </a:r>
            <a:r>
              <a:rPr kumimoji="1" lang="en-US" altLang="zh-TW" sz="2000">
                <a:solidFill>
                  <a:schemeClr val="tx2"/>
                </a:solidFill>
                <a:ea typeface="PMingLiU" panose="02020500000000000000" pitchFamily="18" charset="-120"/>
                <a:sym typeface="Symbol" panose="05050102010706020507" pitchFamily="18" charset="2"/>
              </a:rPr>
              <a:t></a:t>
            </a:r>
            <a:endParaRPr kumimoji="1" lang="en-US" altLang="zh-CN" sz="2000">
              <a:solidFill>
                <a:schemeClr val="tx2"/>
              </a:solidFill>
              <a:ea typeface="PMingLiU" panose="02020500000000000000" pitchFamily="18" charset="-120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00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kumimoji="1" lang="en-US" altLang="zh-TW" sz="2000"/>
              <a:t>, </a:t>
            </a:r>
            <a:r>
              <a:rPr kumimoji="1" lang="en-US" altLang="zh-CN" sz="2000"/>
              <a:t>1</a:t>
            </a:r>
            <a:r>
              <a:rPr kumimoji="1" lang="en-US" altLang="zh-TW" sz="2000">
                <a:sym typeface="Wingdings" panose="05000000000000000000" pitchFamily="2" charset="2"/>
              </a:rPr>
              <a:t> </a:t>
            </a:r>
            <a:r>
              <a:rPr kumimoji="1" lang="en-US" altLang="zh-TW" sz="2000">
                <a:solidFill>
                  <a:schemeClr val="tx2"/>
                </a:solidFill>
                <a:sym typeface="Symbol" panose="05050102010706020507" pitchFamily="18" charset="2"/>
              </a:rPr>
              <a:t></a:t>
            </a:r>
            <a:r>
              <a:rPr kumimoji="1" lang="en-US" altLang="zh-TW" sz="2000">
                <a:sym typeface="Wingdings" panose="05000000000000000000" pitchFamily="2" charset="2"/>
              </a:rPr>
              <a:t> </a:t>
            </a:r>
            <a:endParaRPr kumimoji="1" lang="en-US" altLang="zh-TW" sz="2000">
              <a:solidFill>
                <a:schemeClr val="tx2"/>
              </a:solidFill>
              <a:sym typeface="Symbol" panose="05050102010706020507" pitchFamily="18" charset="2"/>
            </a:endParaRPr>
          </a:p>
        </p:txBody>
      </p:sp>
      <p:sp>
        <p:nvSpPr>
          <p:cNvPr id="21" name="Text Box 18">
            <a:extLst>
              <a:ext uri="{FF2B5EF4-FFF2-40B4-BE49-F238E27FC236}">
                <a16:creationId xmlns:a16="http://schemas.microsoft.com/office/drawing/2014/main" id="{19D2FF79-BBD7-4584-A375-83A98A765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500" y="2463506"/>
            <a:ext cx="12954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TW" sz="2000">
                <a:solidFill>
                  <a:schemeClr val="accent2"/>
                </a:solidFill>
                <a:ea typeface="PMingLiU" panose="02020500000000000000" pitchFamily="18" charset="-120"/>
                <a:sym typeface="Symbol" panose="05050102010706020507" pitchFamily="18" charset="2"/>
              </a:rPr>
              <a:t>0</a:t>
            </a:r>
            <a:r>
              <a:rPr kumimoji="1" lang="en-US" altLang="zh-TW" sz="2000">
                <a:ea typeface="PMingLiU" panose="02020500000000000000" pitchFamily="18" charset="-120"/>
              </a:rPr>
              <a:t>, </a:t>
            </a:r>
            <a:r>
              <a:rPr kumimoji="1" lang="en-US" altLang="zh-TW" sz="2000">
                <a:solidFill>
                  <a:schemeClr val="tx2"/>
                </a:solidFill>
                <a:ea typeface="PMingLiU" panose="02020500000000000000" pitchFamily="18" charset="-120"/>
                <a:sym typeface="Symbol" panose="05050102010706020507" pitchFamily="18" charset="2"/>
              </a:rPr>
              <a:t></a:t>
            </a:r>
            <a:r>
              <a:rPr kumimoji="1" lang="en-US" altLang="zh-TW" sz="2000">
                <a:ea typeface="PMingLiU" panose="02020500000000000000" pitchFamily="18" charset="-120"/>
              </a:rPr>
              <a:t> </a:t>
            </a:r>
            <a:r>
              <a:rPr kumimoji="1" lang="en-US" altLang="zh-TW" sz="2000">
                <a:ea typeface="PMingLiU" panose="02020500000000000000" pitchFamily="18" charset="-120"/>
                <a:sym typeface="Wingdings" panose="05000000000000000000" pitchFamily="2" charset="2"/>
              </a:rPr>
              <a:t> </a:t>
            </a:r>
            <a:r>
              <a:rPr kumimoji="1" lang="en-US" altLang="zh-TW" sz="2000">
                <a:solidFill>
                  <a:schemeClr val="tx2"/>
                </a:solidFill>
                <a:ea typeface="PMingLiU" panose="02020500000000000000" pitchFamily="18" charset="-120"/>
                <a:sym typeface="Symbol" panose="05050102010706020507" pitchFamily="18" charset="2"/>
              </a:rPr>
              <a:t>0</a:t>
            </a:r>
            <a:endParaRPr kumimoji="1" lang="en-US" altLang="zh-CN" sz="2000">
              <a:solidFill>
                <a:schemeClr val="tx2"/>
              </a:solidFill>
              <a:ea typeface="PMingLiU" panose="02020500000000000000" pitchFamily="18" charset="-120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00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kumimoji="1" lang="en-US" altLang="zh-TW" sz="2000"/>
              <a:t>, </a:t>
            </a:r>
            <a:r>
              <a:rPr kumimoji="1" lang="en-US" altLang="zh-TW" sz="2000">
                <a:solidFill>
                  <a:schemeClr val="tx2"/>
                </a:solidFill>
                <a:sym typeface="Symbol" panose="05050102010706020507" pitchFamily="18" charset="2"/>
              </a:rPr>
              <a:t></a:t>
            </a:r>
            <a:r>
              <a:rPr kumimoji="1" lang="en-US" altLang="zh-TW" sz="2000"/>
              <a:t> </a:t>
            </a:r>
            <a:r>
              <a:rPr kumimoji="1" lang="en-US" altLang="zh-TW" sz="2000">
                <a:sym typeface="Wingdings" panose="05000000000000000000" pitchFamily="2" charset="2"/>
              </a:rPr>
              <a:t> </a:t>
            </a:r>
            <a:r>
              <a:rPr kumimoji="1" lang="en-US" altLang="zh-CN" sz="2000">
                <a:sym typeface="Wingdings" panose="05000000000000000000" pitchFamily="2" charset="2"/>
              </a:rPr>
              <a:t>1</a:t>
            </a:r>
            <a:endParaRPr kumimoji="1" lang="en-US" altLang="zh-TW" sz="2000">
              <a:solidFill>
                <a:schemeClr val="tx2"/>
              </a:solidFill>
              <a:ea typeface="PMingLiU" panose="02020500000000000000" pitchFamily="18" charset="-120"/>
              <a:sym typeface="Symbol" panose="05050102010706020507" pitchFamily="18" charset="2"/>
            </a:endParaRPr>
          </a:p>
        </p:txBody>
      </p:sp>
      <p:sp>
        <p:nvSpPr>
          <p:cNvPr id="22" name="Text Box 19">
            <a:extLst>
              <a:ext uri="{FF2B5EF4-FFF2-40B4-BE49-F238E27FC236}">
                <a16:creationId xmlns:a16="http://schemas.microsoft.com/office/drawing/2014/main" id="{F7C4DB62-1F50-44A9-BB8D-42FEBE157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7187" y="3744619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TW" sz="2000">
                <a:solidFill>
                  <a:schemeClr val="tx2"/>
                </a:solidFill>
                <a:sym typeface="Symbol" panose="05050102010706020507" pitchFamily="18" charset="2"/>
              </a:rPr>
              <a:t></a:t>
            </a:r>
            <a:r>
              <a:rPr kumimoji="1" lang="en-US" altLang="zh-TW" sz="2000">
                <a:ea typeface="PMingLiU" panose="02020500000000000000" pitchFamily="18" charset="-120"/>
              </a:rPr>
              <a:t>, </a:t>
            </a:r>
            <a:r>
              <a:rPr kumimoji="1" lang="en-US" altLang="zh-TW" sz="2000">
                <a:solidFill>
                  <a:schemeClr val="tx2"/>
                </a:solidFill>
                <a:sym typeface="Symbol" panose="05050102010706020507" pitchFamily="18" charset="2"/>
              </a:rPr>
              <a:t></a:t>
            </a:r>
            <a:r>
              <a:rPr kumimoji="1" lang="en-US" altLang="zh-TW" sz="2000">
                <a:ea typeface="PMingLiU" panose="02020500000000000000" pitchFamily="18" charset="-120"/>
              </a:rPr>
              <a:t> </a:t>
            </a:r>
            <a:r>
              <a:rPr kumimoji="1" lang="en-US" altLang="zh-TW" sz="2000">
                <a:ea typeface="PMingLiU" panose="02020500000000000000" pitchFamily="18" charset="-120"/>
                <a:sym typeface="Wingdings" panose="05000000000000000000" pitchFamily="2" charset="2"/>
              </a:rPr>
              <a:t> </a:t>
            </a:r>
            <a:r>
              <a:rPr kumimoji="1" lang="en-US" altLang="zh-TW" sz="2000">
                <a:solidFill>
                  <a:schemeClr val="tx2"/>
                </a:solidFill>
                <a:ea typeface="PMingLiU" panose="02020500000000000000" pitchFamily="18" charset="-120"/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23" name="Text Box 20">
            <a:extLst>
              <a:ext uri="{FF2B5EF4-FFF2-40B4-BE49-F238E27FC236}">
                <a16:creationId xmlns:a16="http://schemas.microsoft.com/office/drawing/2014/main" id="{5BCA5BC6-3BE0-4B94-9A28-A44EE4BFE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4100" y="2539706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TW" altLang="en-US" sz="2000">
                <a:solidFill>
                  <a:schemeClr val="accent2"/>
                </a:solidFill>
                <a:ea typeface="PMingLiU" panose="02020500000000000000" pitchFamily="18" charset="-120"/>
                <a:sym typeface="Symbol" panose="05050102010706020507" pitchFamily="18" charset="2"/>
              </a:rPr>
              <a:t></a:t>
            </a:r>
            <a:r>
              <a:rPr kumimoji="1" lang="en-US" altLang="zh-TW" sz="2000">
                <a:ea typeface="PMingLiU" panose="02020500000000000000" pitchFamily="18" charset="-120"/>
              </a:rPr>
              <a:t>,  </a:t>
            </a:r>
            <a:r>
              <a:rPr kumimoji="1" lang="en-US" altLang="zh-TW" sz="2000">
                <a:solidFill>
                  <a:schemeClr val="tx2"/>
                </a:solidFill>
                <a:ea typeface="PMingLiU" panose="02020500000000000000" pitchFamily="18" charset="-120"/>
                <a:sym typeface="Symbol" panose="05050102010706020507" pitchFamily="18" charset="2"/>
              </a:rPr>
              <a:t></a:t>
            </a:r>
            <a:r>
              <a:rPr kumimoji="1" lang="en-US" altLang="zh-TW" sz="2000">
                <a:ea typeface="PMingLiU" panose="02020500000000000000" pitchFamily="18" charset="-120"/>
              </a:rPr>
              <a:t> </a:t>
            </a:r>
            <a:r>
              <a:rPr kumimoji="1" lang="en-US" altLang="zh-TW" sz="2000">
                <a:ea typeface="PMingLiU" panose="02020500000000000000" pitchFamily="18" charset="-120"/>
                <a:sym typeface="Wingdings" panose="05000000000000000000" pitchFamily="2" charset="2"/>
              </a:rPr>
              <a:t> </a:t>
            </a:r>
            <a:r>
              <a:rPr kumimoji="1" lang="en-US" altLang="zh-TW" sz="2000">
                <a:solidFill>
                  <a:schemeClr val="tx2"/>
                </a:solidFill>
                <a:ea typeface="PMingLiU" panose="02020500000000000000" pitchFamily="18" charset="-120"/>
                <a:sym typeface="Symbol" panose="05050102010706020507" pitchFamily="18" charset="2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2451985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8DE39-89B8-477D-8857-DC09A64E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7BF3BD9-7DEE-4A72-BCB8-99A689969E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303" y="1825625"/>
            <a:ext cx="6931394" cy="4351338"/>
          </a:xfrm>
        </p:spPr>
      </p:pic>
    </p:spTree>
    <p:extLst>
      <p:ext uri="{BB962C8B-B14F-4D97-AF65-F5344CB8AC3E}">
        <p14:creationId xmlns:p14="http://schemas.microsoft.com/office/powerpoint/2010/main" val="3354124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1D1EE-F430-4FEB-9AE0-E0A575981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CFG-&gt;PDA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F7C800B-BBBC-441C-A982-69CEB0880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886" y="1825625"/>
            <a:ext cx="5990228" cy="4351338"/>
          </a:xfrm>
        </p:spPr>
      </p:pic>
    </p:spTree>
    <p:extLst>
      <p:ext uri="{BB962C8B-B14F-4D97-AF65-F5344CB8AC3E}">
        <p14:creationId xmlns:p14="http://schemas.microsoft.com/office/powerpoint/2010/main" val="2417064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A78DC-B94B-4B5E-8D18-0A896C2CB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F35BEA8-473C-46B2-85B2-6413710F3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284" y="1825625"/>
            <a:ext cx="6677432" cy="4351338"/>
          </a:xfrm>
        </p:spPr>
      </p:pic>
    </p:spTree>
    <p:extLst>
      <p:ext uri="{BB962C8B-B14F-4D97-AF65-F5344CB8AC3E}">
        <p14:creationId xmlns:p14="http://schemas.microsoft.com/office/powerpoint/2010/main" val="1508987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AFFA67-4DEB-43DE-9585-8203C91FCF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7129E5-2016-48E4-8ED5-9EF6308B33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E686F3A7-9C0A-4100-B03F-5C0363B01DE6}"/>
              </a:ext>
            </a:extLst>
          </p:cNvPr>
          <p:cNvSpPr txBox="1">
            <a:spLocks/>
          </p:cNvSpPr>
          <p:nvPr/>
        </p:nvSpPr>
        <p:spPr>
          <a:xfrm>
            <a:off x="7753350" y="6292359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q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sz="20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har char="•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har char="–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»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93EC49A-9718-4546-A25E-65A4E0B88CCD}" type="slidenum">
              <a:rPr lang="en-US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D54A979-2BAA-4F4F-B889-29B2051CD0FE}"/>
              </a:ext>
            </a:extLst>
          </p:cNvPr>
          <p:cNvSpPr txBox="1">
            <a:spLocks noChangeArrowheads="1"/>
          </p:cNvSpPr>
          <p:nvPr/>
        </p:nvSpPr>
        <p:spPr>
          <a:xfrm>
            <a:off x="2100263" y="236047"/>
            <a:ext cx="7797800" cy="6334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泵引理的应用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D1804CC-A055-4216-9817-F0AF196D79E0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0" y="1244109"/>
            <a:ext cx="8351838" cy="57626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0113" indent="-900113">
              <a:lnSpc>
                <a:spcPct val="11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/>
              <a:t>例</a:t>
            </a:r>
            <a:r>
              <a:rPr lang="en-US" altLang="zh-CN"/>
              <a:t>2.20 </a:t>
            </a:r>
            <a:r>
              <a:rPr lang="zh-CN" altLang="en-US"/>
              <a:t>用泵引理证明语言 </a:t>
            </a:r>
            <a:r>
              <a:rPr lang="en-US" altLang="zh-CN" i="1"/>
              <a:t>B = </a:t>
            </a:r>
            <a:r>
              <a:rPr lang="en-US" altLang="zh-CN"/>
              <a:t>{ </a:t>
            </a:r>
            <a:r>
              <a:rPr lang="en-US" altLang="zh-CN" i="1"/>
              <a:t>a</a:t>
            </a:r>
            <a:r>
              <a:rPr lang="en-US" altLang="zh-CN" i="1" baseline="30000"/>
              <a:t>n</a:t>
            </a:r>
            <a:r>
              <a:rPr lang="en-US" altLang="zh-CN" i="1"/>
              <a:t>b</a:t>
            </a:r>
            <a:r>
              <a:rPr lang="en-US" altLang="zh-CN" i="1" baseline="30000"/>
              <a:t>n</a:t>
            </a:r>
            <a:r>
              <a:rPr lang="en-US" altLang="zh-CN" i="1"/>
              <a:t>c</a:t>
            </a:r>
            <a:r>
              <a:rPr lang="en-US" altLang="zh-CN" i="1" baseline="30000"/>
              <a:t>n</a:t>
            </a:r>
            <a:r>
              <a:rPr lang="en-US" altLang="zh-CN"/>
              <a:t> | </a:t>
            </a:r>
            <a:r>
              <a:rPr lang="en-US" altLang="zh-CN" i="1"/>
              <a:t>n</a:t>
            </a:r>
            <a:r>
              <a:rPr lang="en-US" altLang="zh-CN">
                <a:sym typeface="Symbol" panose="05050102010706020507" pitchFamily="18" charset="2"/>
              </a:rPr>
              <a:t>≥0</a:t>
            </a:r>
            <a:r>
              <a:rPr lang="en-US" altLang="zh-CN"/>
              <a:t>} </a:t>
            </a:r>
            <a:r>
              <a:rPr lang="zh-CN" altLang="en-US"/>
              <a:t>不是</a:t>
            </a:r>
            <a:r>
              <a:rPr lang="en-US" altLang="zh-CN"/>
              <a:t>CFL</a:t>
            </a:r>
            <a:r>
              <a:rPr lang="zh-CN" altLang="en-US"/>
              <a:t>。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71C8DF9-ADAE-494B-B622-235F763D7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036272"/>
            <a:ext cx="8362950" cy="417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41325" indent="-441325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98538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06525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14513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25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797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369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941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513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0000"/>
                </a:solidFill>
              </a:rPr>
              <a:t>假设 </a:t>
            </a:r>
            <a:r>
              <a:rPr lang="en-US" altLang="zh-CN" i="1">
                <a:solidFill>
                  <a:srgbClr val="FF0000"/>
                </a:solidFill>
              </a:rPr>
              <a:t>B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rgbClr val="FF0000"/>
                </a:solidFill>
              </a:rPr>
              <a:t>是</a:t>
            </a:r>
            <a:r>
              <a:rPr lang="en-US" altLang="zh-CN">
                <a:solidFill>
                  <a:srgbClr val="FF0000"/>
                </a:solidFill>
              </a:rPr>
              <a:t>CFL</a:t>
            </a:r>
            <a:r>
              <a:rPr lang="zh-CN" altLang="en-US"/>
              <a:t>，</a:t>
            </a:r>
            <a:r>
              <a:rPr lang="zh-CN" altLang="en-US">
                <a:solidFill>
                  <a:srgbClr val="FF0000"/>
                </a:solidFill>
              </a:rPr>
              <a:t>令 </a:t>
            </a:r>
            <a:r>
              <a:rPr lang="en-US" altLang="zh-CN" i="1">
                <a:solidFill>
                  <a:srgbClr val="FF0000"/>
                </a:solidFill>
              </a:rPr>
              <a:t>p </a:t>
            </a:r>
            <a:r>
              <a:rPr lang="zh-CN" altLang="en-US">
                <a:solidFill>
                  <a:srgbClr val="FF0000"/>
                </a:solidFill>
              </a:rPr>
              <a:t>是由泵引理给出的泵长度</a:t>
            </a:r>
            <a:r>
              <a:rPr lang="zh-CN" altLang="en-US"/>
              <a:t>。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0000"/>
                </a:solidFill>
              </a:rPr>
              <a:t>选择 </a:t>
            </a:r>
            <a:r>
              <a:rPr lang="en-US" altLang="zh-CN" i="1">
                <a:solidFill>
                  <a:srgbClr val="FF0000"/>
                </a:solidFill>
              </a:rPr>
              <a:t>s </a:t>
            </a:r>
            <a:r>
              <a:rPr lang="en-US" altLang="zh-CN">
                <a:solidFill>
                  <a:srgbClr val="FF0000"/>
                </a:solidFill>
              </a:rPr>
              <a:t>= </a:t>
            </a:r>
            <a:r>
              <a:rPr lang="en-US" altLang="zh-CN" i="1">
                <a:solidFill>
                  <a:srgbClr val="FF0000"/>
                </a:solidFill>
              </a:rPr>
              <a:t>a</a:t>
            </a:r>
            <a:r>
              <a:rPr lang="en-US" altLang="zh-CN" sz="2800" i="1" baseline="30000">
                <a:solidFill>
                  <a:srgbClr val="FF0000"/>
                </a:solidFill>
              </a:rPr>
              <a:t>p</a:t>
            </a:r>
            <a:r>
              <a:rPr lang="en-US" altLang="zh-CN" sz="2800" i="1">
                <a:solidFill>
                  <a:srgbClr val="FF0000"/>
                </a:solidFill>
              </a:rPr>
              <a:t>b</a:t>
            </a:r>
            <a:r>
              <a:rPr lang="en-US" altLang="zh-CN" sz="2800" i="1" baseline="30000">
                <a:solidFill>
                  <a:srgbClr val="FF0000"/>
                </a:solidFill>
              </a:rPr>
              <a:t>p</a:t>
            </a:r>
            <a:r>
              <a:rPr lang="en-US" altLang="zh-CN" sz="2800" i="1">
                <a:solidFill>
                  <a:srgbClr val="FF0000"/>
                </a:solidFill>
              </a:rPr>
              <a:t>c</a:t>
            </a:r>
            <a:r>
              <a:rPr lang="en-US" altLang="zh-CN" sz="2800" i="1" baseline="30000">
                <a:solidFill>
                  <a:srgbClr val="FF0000"/>
                </a:solidFill>
              </a:rPr>
              <a:t>p</a:t>
            </a:r>
            <a:r>
              <a:rPr lang="en-US" altLang="zh-CN" sz="2800"/>
              <a:t> </a:t>
            </a:r>
            <a:r>
              <a:rPr lang="zh-CN" altLang="en-US" sz="2800"/>
              <a:t>，</a:t>
            </a:r>
            <a:r>
              <a:rPr lang="zh-CN" altLang="en-US"/>
              <a:t>按照泵引理所述，可令 </a:t>
            </a:r>
            <a:r>
              <a:rPr lang="en-US" altLang="zh-CN" i="1"/>
              <a:t>s </a:t>
            </a:r>
            <a:r>
              <a:rPr lang="en-US" altLang="zh-CN"/>
              <a:t>= </a:t>
            </a:r>
            <a:r>
              <a:rPr lang="en-US" altLang="zh-CN" i="1"/>
              <a:t>uvxyz</a:t>
            </a:r>
            <a:r>
              <a:rPr lang="zh-CN" altLang="en-US"/>
              <a:t>。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/>
              <a:t>由于 </a:t>
            </a:r>
            <a:r>
              <a:rPr lang="en-US" altLang="zh-CN" i="1"/>
              <a:t>v</a:t>
            </a:r>
            <a:r>
              <a:rPr lang="en-US" altLang="zh-CN"/>
              <a:t> </a:t>
            </a:r>
            <a:r>
              <a:rPr lang="zh-CN" altLang="en-US"/>
              <a:t>或者 </a:t>
            </a:r>
            <a:r>
              <a:rPr lang="en-US" altLang="zh-CN" i="1"/>
              <a:t>y</a:t>
            </a:r>
            <a:r>
              <a:rPr lang="en-US" altLang="zh-CN"/>
              <a:t> </a:t>
            </a:r>
            <a:r>
              <a:rPr lang="zh-CN" altLang="en-US"/>
              <a:t>不是空串，考虑下述两种情况：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(1) </a:t>
            </a:r>
            <a:r>
              <a:rPr lang="zh-CN" altLang="en-US"/>
              <a:t>当 </a:t>
            </a:r>
            <a:r>
              <a:rPr lang="en-US" altLang="zh-CN" i="1"/>
              <a:t>v</a:t>
            </a:r>
            <a:r>
              <a:rPr lang="en-US" altLang="zh-CN"/>
              <a:t> </a:t>
            </a:r>
            <a:r>
              <a:rPr lang="zh-CN" altLang="en-US"/>
              <a:t>和 </a:t>
            </a:r>
            <a:r>
              <a:rPr lang="en-US" altLang="zh-CN" i="1"/>
              <a:t>y</a:t>
            </a:r>
            <a:r>
              <a:rPr lang="en-US" altLang="zh-CN"/>
              <a:t> </a:t>
            </a:r>
            <a:r>
              <a:rPr lang="zh-CN" altLang="en-US"/>
              <a:t>都只含有一种符号时，</a:t>
            </a:r>
            <a:r>
              <a:rPr lang="en-US" altLang="zh-CN" i="1">
                <a:solidFill>
                  <a:srgbClr val="FF0000"/>
                </a:solidFill>
              </a:rPr>
              <a:t>a </a:t>
            </a:r>
            <a:r>
              <a:rPr lang="zh-CN" altLang="en-US">
                <a:solidFill>
                  <a:srgbClr val="FF0000"/>
                </a:solidFill>
              </a:rPr>
              <a:t>和 </a:t>
            </a:r>
            <a:r>
              <a:rPr lang="en-US" altLang="zh-CN" i="1">
                <a:solidFill>
                  <a:srgbClr val="FF0000"/>
                </a:solidFill>
              </a:rPr>
              <a:t>b</a:t>
            </a:r>
            <a:r>
              <a:rPr lang="en-US" altLang="zh-CN" i="1"/>
              <a:t> </a:t>
            </a:r>
            <a:r>
              <a:rPr lang="zh-CN" altLang="en-US"/>
              <a:t>或 </a:t>
            </a:r>
            <a:r>
              <a:rPr lang="en-US" altLang="zh-CN" i="1">
                <a:solidFill>
                  <a:srgbClr val="FF0000"/>
                </a:solidFill>
              </a:rPr>
              <a:t>b </a:t>
            </a:r>
            <a:r>
              <a:rPr lang="zh-CN" altLang="en-US">
                <a:solidFill>
                  <a:srgbClr val="FF0000"/>
                </a:solidFill>
              </a:rPr>
              <a:t>和 </a:t>
            </a:r>
            <a:r>
              <a:rPr lang="en-US" altLang="zh-CN" i="1">
                <a:solidFill>
                  <a:srgbClr val="FF0000"/>
                </a:solidFill>
              </a:rPr>
              <a:t>c</a:t>
            </a:r>
            <a:r>
              <a:rPr lang="en-US" altLang="zh-CN" i="1"/>
              <a:t> </a:t>
            </a:r>
            <a:r>
              <a:rPr lang="zh-CN" altLang="en-US"/>
              <a:t>不会都在 </a:t>
            </a:r>
            <a:r>
              <a:rPr lang="en-US" altLang="zh-CN" i="1"/>
              <a:t>v</a:t>
            </a:r>
            <a:r>
              <a:rPr lang="zh-CN" altLang="en-US"/>
              <a:t>中，同样也不会都在 </a:t>
            </a:r>
            <a:r>
              <a:rPr lang="en-US" altLang="zh-CN" i="1"/>
              <a:t>y</a:t>
            </a:r>
            <a:r>
              <a:rPr lang="en-US" altLang="zh-CN"/>
              <a:t> </a:t>
            </a:r>
            <a:r>
              <a:rPr lang="zh-CN" altLang="en-US"/>
              <a:t>中，这时字符串</a:t>
            </a:r>
            <a:r>
              <a:rPr lang="en-US" altLang="zh-CN" i="1"/>
              <a:t>uv</a:t>
            </a:r>
            <a:r>
              <a:rPr lang="en-US" altLang="zh-CN" i="1" baseline="30000"/>
              <a:t>2</a:t>
            </a:r>
            <a:r>
              <a:rPr lang="en-US" altLang="zh-CN" i="1"/>
              <a:t>xy</a:t>
            </a:r>
            <a:r>
              <a:rPr lang="en-US" altLang="zh-CN" i="1" baseline="30000"/>
              <a:t>2</a:t>
            </a:r>
            <a:r>
              <a:rPr lang="en-US" altLang="zh-CN" i="1"/>
              <a:t>z </a:t>
            </a:r>
            <a:r>
              <a:rPr lang="zh-CN" altLang="en-US"/>
              <a:t>不可能含有个数相同的 </a:t>
            </a:r>
            <a:r>
              <a:rPr lang="en-US" altLang="zh-CN" i="1"/>
              <a:t>a</a:t>
            </a:r>
            <a:r>
              <a:rPr lang="zh-CN" altLang="en-US"/>
              <a:t>、</a:t>
            </a:r>
            <a:r>
              <a:rPr lang="en-US" altLang="zh-CN" i="1"/>
              <a:t>b </a:t>
            </a:r>
            <a:r>
              <a:rPr lang="zh-CN" altLang="en-US"/>
              <a:t>和 </a:t>
            </a:r>
            <a:r>
              <a:rPr lang="en-US" altLang="zh-CN" i="1"/>
              <a:t>c</a:t>
            </a:r>
            <a:r>
              <a:rPr lang="zh-CN" altLang="en-US"/>
              <a:t>。因此，它不属于 </a:t>
            </a:r>
            <a:r>
              <a:rPr lang="en-US" altLang="zh-CN"/>
              <a:t>B</a:t>
            </a:r>
            <a:r>
              <a:rPr lang="zh-CN" altLang="en-US"/>
              <a:t>，这违反泵引理的条件</a:t>
            </a:r>
            <a:r>
              <a:rPr lang="en-US" altLang="zh-CN"/>
              <a:t>1</a:t>
            </a:r>
            <a:r>
              <a:rPr lang="zh-CN" altLang="en-US"/>
              <a:t>，矛盾。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(2) 	</a:t>
            </a:r>
            <a:r>
              <a:rPr lang="zh-CN" altLang="en-US"/>
              <a:t>当 </a:t>
            </a:r>
            <a:r>
              <a:rPr lang="en-US" altLang="zh-CN" i="1"/>
              <a:t>v</a:t>
            </a:r>
            <a:r>
              <a:rPr lang="en-US" altLang="zh-CN"/>
              <a:t> </a:t>
            </a:r>
            <a:r>
              <a:rPr lang="zh-CN" altLang="en-US"/>
              <a:t>和 </a:t>
            </a:r>
            <a:r>
              <a:rPr lang="en-US" altLang="zh-CN" i="1"/>
              <a:t>y</a:t>
            </a:r>
            <a:r>
              <a:rPr lang="en-US" altLang="zh-CN"/>
              <a:t> </a:t>
            </a:r>
            <a:r>
              <a:rPr lang="zh-CN" altLang="en-US"/>
              <a:t>都只含有一种以上符号时，</a:t>
            </a:r>
            <a:r>
              <a:rPr lang="en-US" altLang="zh-CN" i="1"/>
              <a:t>uv</a:t>
            </a:r>
            <a:r>
              <a:rPr lang="en-US" altLang="zh-CN" i="1" baseline="30000"/>
              <a:t>2</a:t>
            </a:r>
            <a:r>
              <a:rPr lang="en-US" altLang="zh-CN" i="1"/>
              <a:t>xy</a:t>
            </a:r>
            <a:r>
              <a:rPr lang="en-US" altLang="zh-CN" i="1" baseline="30000"/>
              <a:t>2</a:t>
            </a:r>
            <a:r>
              <a:rPr lang="en-US" altLang="zh-CN" i="1"/>
              <a:t>z </a:t>
            </a:r>
            <a:r>
              <a:rPr lang="zh-CN" altLang="en-US"/>
              <a:t>可能含有个数相同的 </a:t>
            </a:r>
            <a:r>
              <a:rPr lang="en-US" altLang="zh-CN"/>
              <a:t>3 </a:t>
            </a:r>
            <a:r>
              <a:rPr lang="zh-CN" altLang="en-US"/>
              <a:t>种符号，但是这些符号的顺序不可能正确。因此，它不属于 </a:t>
            </a:r>
            <a:r>
              <a:rPr lang="en-US" altLang="zh-CN"/>
              <a:t>B</a:t>
            </a:r>
            <a:r>
              <a:rPr lang="zh-CN" altLang="en-US"/>
              <a:t>，矛盾。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/>
              <a:t>综上，</a:t>
            </a:r>
            <a:r>
              <a:rPr lang="en-US" altLang="zh-CN" i="1"/>
              <a:t>B</a:t>
            </a:r>
            <a:r>
              <a:rPr lang="en-US" altLang="zh-CN"/>
              <a:t> </a:t>
            </a:r>
            <a:r>
              <a:rPr lang="zh-CN" altLang="en-US"/>
              <a:t>不是</a:t>
            </a:r>
            <a:r>
              <a:rPr lang="en-US" altLang="zh-CN"/>
              <a:t>CFL</a:t>
            </a:r>
            <a:r>
              <a:rPr lang="zh-CN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10653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1200</Words>
  <Application>Microsoft Office PowerPoint</Application>
  <PresentationFormat>宽屏</PresentationFormat>
  <Paragraphs>181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等线</vt:lpstr>
      <vt:lpstr>等线 Light</vt:lpstr>
      <vt:lpstr>Arial</vt:lpstr>
      <vt:lpstr>Comic Sans MS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CFG-&gt;PDA</vt:lpstr>
      <vt:lpstr>PowerPoint 演示文稿</vt:lpstr>
      <vt:lpstr>PowerPoint 演示文稿</vt:lpstr>
      <vt:lpstr>PowerPoint 演示文稿</vt:lpstr>
      <vt:lpstr>例题</vt:lpstr>
      <vt:lpstr>例题</vt:lpstr>
      <vt:lpstr>例题</vt:lpstr>
      <vt:lpstr>例题</vt:lpstr>
      <vt:lpstr>例题</vt:lpstr>
      <vt:lpstr>例题</vt:lpstr>
      <vt:lpstr>例题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石 晓健</dc:creator>
  <cp:lastModifiedBy>jia xiaohui</cp:lastModifiedBy>
  <cp:revision>5</cp:revision>
  <dcterms:created xsi:type="dcterms:W3CDTF">2021-12-03T12:07:13Z</dcterms:created>
  <dcterms:modified xsi:type="dcterms:W3CDTF">2021-12-15T03:00:13Z</dcterms:modified>
</cp:coreProperties>
</file>