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C8A8-1F73-4457-A17F-6798BCE2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8F213-030D-40C3-BC13-D6D14039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826DC-56CC-4E4D-AA93-F0968D4F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2B23A-FB30-4EDD-BCC4-3A840FE0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6FBE4-D767-40DC-889D-1D1F5DD1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6277-B9AB-4802-BCFC-5989A298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AD35D-3C04-49C5-BB59-ED5A04A5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9CFCD-7BD0-41B5-B0E8-BB8B9AE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853F-ED98-494D-9885-1152AAC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174A7-4977-4916-8686-BF38D45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91169-B61F-492B-8E02-1C41A1BBC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5127D-2AF8-4A22-AFA4-1E704038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B113E-7C28-4531-8AB9-6DA85EE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CD0D5-7D20-4396-8CAD-B9E5CE9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36ACD-CBE6-42D6-B49E-F39FE3F5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93551-68FF-4CD2-97FF-53C4B0A4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8109A-6CAA-49B7-8ABA-4D3B2850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3DDF1-E550-49E7-BE66-8DA2D1F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E37B-454E-4F98-9751-6FE895F3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524FB-38F8-47AC-AA1B-784CAE4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DB5F-5C8E-4CD5-BA8E-85E1598C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A51A-DA81-4A4E-A7B8-C4303B4E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519C6-5AB2-436C-9CBE-0EFD55C9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3282E-48F0-48B7-8087-E27B79B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174C-3FA4-48F4-BF0A-2818E2CB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5E75-5924-478D-9F98-31BE6D13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B95D5-E64D-48F5-A540-3D7A386CA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0ACEF-90DD-46D5-A0B9-519638705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9D8AC-1FD3-4C76-8A54-7EDD0517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FA13E-8E28-4F8D-8B81-C79877E9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66A75-B350-4733-98BD-5E124F6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3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C0F63-2A3A-452E-9C1D-130A36B6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83B7F-3F98-4D07-9859-E6C05C0B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79617-B0B6-46A4-B9C6-76C0A8CC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E7D8E-B492-453F-977F-FB7D521D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CDB16-448B-4F67-AFC1-F7C47453E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53539-B30A-4ACF-AAA7-630770AB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4C6C3-2969-499D-AE85-2CD31EF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3A03-EFCA-4DC5-8017-82C109CB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7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39EE-CC59-4078-A664-7EEBBD5F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9C8B4-5B82-47A7-AAFA-5B7C8B2B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308502-955F-4863-9172-9F9A59B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CBE84-4135-449C-9181-D61325EB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8F869-AA4E-441A-BE1F-AF0619D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5D4B9-0DF9-403C-97BC-D476B2B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298D7-D453-41B8-AC3B-5B5F5F08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0C7B-3D82-487B-AD32-CBD793B8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BB9C-B6E1-4249-85D2-E109954A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B8480-78C5-4146-B03A-ADBF3C21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A53FE-63A4-419A-9426-D2A28CC3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28EC9-896A-4638-8331-CBA14D73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74395-9270-4193-96D3-5097ED9D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5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C29B6-0813-4737-A2AF-E41074B2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E27E19-F671-4196-B0B2-0766B8961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74B5D-DE7F-452A-8943-1E39CA79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A38C5-3A5B-4C42-B27B-58906C5E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18CDF-78C5-49FE-BF06-D1EFBF14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475AB-36C2-42E2-9BCE-47FF143B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8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CF9BD4-1EDB-4F80-A650-B79DC75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A9FF-4767-440A-B983-F17AD0B4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A705D-9157-4DF8-8EC5-3316D1FC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CC03-00DC-4D27-8778-1D636ABFFC7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72488-FEF3-4922-A3C7-BEE6BBC9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8A80-4223-4723-98AF-6B1B9158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9438-9D03-407A-B2A4-A5BDE585E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BB46-46C9-4A6F-ABBE-72C83603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DAE13B-6F20-477F-8108-570780D6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31" y="182562"/>
            <a:ext cx="11181537" cy="6492875"/>
          </a:xfrm>
        </p:spPr>
      </p:pic>
    </p:spTree>
    <p:extLst>
      <p:ext uri="{BB962C8B-B14F-4D97-AF65-F5344CB8AC3E}">
        <p14:creationId xmlns:p14="http://schemas.microsoft.com/office/powerpoint/2010/main" val="360980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69E13-E691-429D-B15A-78F910E68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D0A8C5-422E-4146-AB9B-41BB6CA6E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89D10-A805-4A1A-AA0E-82332162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0"/>
            <a:ext cx="6599492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F0F7E-17AF-4C06-9D27-E6995E5E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087D3B-B30B-4051-96A4-FE820B51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99" y="1825625"/>
            <a:ext cx="5436001" cy="4351338"/>
          </a:xfrm>
        </p:spPr>
      </p:pic>
    </p:spTree>
    <p:extLst>
      <p:ext uri="{BB962C8B-B14F-4D97-AF65-F5344CB8AC3E}">
        <p14:creationId xmlns:p14="http://schemas.microsoft.com/office/powerpoint/2010/main" val="231283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D54E0-A80C-4936-9D4F-F4B02B49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E6F6E-8440-4B21-B2B7-2AD66F17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D2055F-1B1F-408A-B8AA-16FA38C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9" y="121633"/>
            <a:ext cx="9015241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BBEC-ED76-4321-816D-6B60A191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71C215-3A95-4074-844C-02664D5F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99" y="285003"/>
            <a:ext cx="7209145" cy="113547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D2FE40-977C-41A2-A3F4-B3DFD7788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6" y="1596105"/>
            <a:ext cx="6683319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9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晓健</dc:creator>
  <cp:lastModifiedBy>jia xiaohui</cp:lastModifiedBy>
  <cp:revision>6</cp:revision>
  <dcterms:created xsi:type="dcterms:W3CDTF">2021-12-03T12:12:23Z</dcterms:created>
  <dcterms:modified xsi:type="dcterms:W3CDTF">2021-12-15T06:24:49Z</dcterms:modified>
</cp:coreProperties>
</file>