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546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24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90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94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947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154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348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5843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114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929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30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32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68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45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467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59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678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36FD82-3377-4515-B9BA-2FB38857D88A}" type="datetimeFigureOut">
              <a:rPr lang="en-IE" smtClean="0"/>
              <a:t>13/04/2016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B2AD-54CB-47F5-A1DB-CD23F70B62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6386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Software Testing &amp; QA Assignment 1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Testing Employee class with a database connection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1732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Tools - JUnit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Unit testing framework for Java used to conduct unit tests </a:t>
            </a:r>
          </a:p>
          <a:p>
            <a:endParaRPr lang="en-IE" dirty="0"/>
          </a:p>
          <a:p>
            <a:r>
              <a:rPr lang="en-GB" dirty="0" smtClean="0"/>
              <a:t>Most commonly used external framework on GitHub</a:t>
            </a:r>
          </a:p>
          <a:p>
            <a:endParaRPr lang="en-GB" dirty="0" smtClean="0"/>
          </a:p>
          <a:p>
            <a:r>
              <a:rPr lang="en-GB" dirty="0" smtClean="0"/>
              <a:t>Part of Eclipse Java Development Tools (JDT), therefore comes bundled with Eclipse EE edition.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370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Tools - JUnit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Used to increase quality of </a:t>
            </a:r>
            <a:r>
              <a:rPr lang="en-GB" dirty="0" smtClean="0"/>
              <a:t>code by creating unit tests</a:t>
            </a:r>
            <a:endParaRPr lang="en-GB" dirty="0" smtClean="0"/>
          </a:p>
          <a:p>
            <a:endParaRPr lang="en-IE" dirty="0"/>
          </a:p>
          <a:p>
            <a:r>
              <a:rPr lang="en-GB" dirty="0" smtClean="0"/>
              <a:t>Provides fixtures where the baseline objects can be set up and executed before each test</a:t>
            </a:r>
          </a:p>
          <a:p>
            <a:endParaRPr lang="en-GB" dirty="0" smtClean="0"/>
          </a:p>
          <a:p>
            <a:r>
              <a:rPr lang="en-GB" dirty="0" smtClean="0"/>
              <a:t>Also provides test suites which can be used to combine a number of unit test cases and execute them together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737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Tools - Mockito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Open source testing framework for Java</a:t>
            </a:r>
          </a:p>
          <a:p>
            <a:endParaRPr lang="en-GB" dirty="0"/>
          </a:p>
          <a:p>
            <a:r>
              <a:rPr lang="en-GB" dirty="0"/>
              <a:t>external library therefore has to be specified in the build </a:t>
            </a:r>
            <a:r>
              <a:rPr lang="en-GB" dirty="0" smtClean="0"/>
              <a:t>path</a:t>
            </a:r>
          </a:p>
          <a:p>
            <a:endParaRPr lang="en-GB" dirty="0"/>
          </a:p>
          <a:p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most popular Java library on GitHub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240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Tools - Mockito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Allows to create mock objects and define their behaviour without the full implementation of the class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Mock </a:t>
            </a:r>
            <a:r>
              <a:rPr lang="en-GB" dirty="0"/>
              <a:t>objects can then be used to return expected values for testing and avoid dependencies that come with the original methods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Also contains methods which can verify If the mock objects were called a specific number of times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848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to be tested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Back-end Employee class that talks with the database to store, retrieve and update employees</a:t>
            </a:r>
          </a:p>
          <a:p>
            <a:endParaRPr lang="en-GB" dirty="0"/>
          </a:p>
          <a:p>
            <a:r>
              <a:rPr lang="en-GB" dirty="0" smtClean="0"/>
              <a:t>Each employee has a first name, last name, salary and employee number</a:t>
            </a:r>
          </a:p>
          <a:p>
            <a:endParaRPr lang="en-GB" dirty="0"/>
          </a:p>
          <a:p>
            <a:r>
              <a:rPr lang="en-GB" dirty="0" smtClean="0"/>
              <a:t>All variables have specific requirements that have to be met e.g. length, format, max/min values, etc.</a:t>
            </a:r>
          </a:p>
          <a:p>
            <a:pPr marL="0" indent="0">
              <a:buNone/>
            </a:pPr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2799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Tests Implemented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Generic getters / setters test to check if correct values are returned</a:t>
            </a:r>
          </a:p>
          <a:p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ake sure that null values are handled appropriately</a:t>
            </a:r>
          </a:p>
          <a:p>
            <a:endParaRPr lang="en-GB" dirty="0" smtClean="0"/>
          </a:p>
          <a:p>
            <a:r>
              <a:rPr lang="en-GB" dirty="0" smtClean="0"/>
              <a:t>Trying to give negative value to the salary</a:t>
            </a:r>
          </a:p>
          <a:p>
            <a:endParaRPr lang="en-GB" dirty="0" smtClean="0"/>
          </a:p>
          <a:p>
            <a:r>
              <a:rPr lang="en-GB" dirty="0" smtClean="0"/>
              <a:t>Checking if employee number has been set automatically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62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Tests Implemented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Trying to set first name and last name with numbers in between characters</a:t>
            </a:r>
          </a:p>
          <a:p>
            <a:endParaRPr lang="en-GB" dirty="0"/>
          </a:p>
          <a:p>
            <a:r>
              <a:rPr lang="en-GB" dirty="0" smtClean="0"/>
              <a:t>Trying to set the first name and last name longer than allowed in the database</a:t>
            </a:r>
          </a:p>
          <a:p>
            <a:endParaRPr lang="en-GB" dirty="0"/>
          </a:p>
          <a:p>
            <a:r>
              <a:rPr lang="en-GB" dirty="0" smtClean="0"/>
              <a:t>Trying to set first name and last name with different symbols in between characters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3927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322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Software Testing &amp; QA Assignment 1</vt:lpstr>
      <vt:lpstr>Testing Tools - JUnit</vt:lpstr>
      <vt:lpstr>Testing Tools - JUnit</vt:lpstr>
      <vt:lpstr>Testing Tools - Mockito</vt:lpstr>
      <vt:lpstr>Testing Tools - Mockito</vt:lpstr>
      <vt:lpstr>Software to be tested</vt:lpstr>
      <vt:lpstr>Tests Implemented</vt:lpstr>
      <vt:lpstr>Tests Implemented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&amp; QA Assignment 1</dc:title>
  <dc:creator>Jakucevicius Marius (L00105390)</dc:creator>
  <cp:lastModifiedBy>Jakucevicius Marius (L00105390)</cp:lastModifiedBy>
  <cp:revision>33</cp:revision>
  <dcterms:created xsi:type="dcterms:W3CDTF">2016-04-12T21:32:00Z</dcterms:created>
  <dcterms:modified xsi:type="dcterms:W3CDTF">2016-04-13T13:02:57Z</dcterms:modified>
</cp:coreProperties>
</file>