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60" r:id="rId3"/>
    <p:sldId id="261" r:id="rId4"/>
    <p:sldId id="258" r:id="rId5"/>
    <p:sldId id="259" r:id="rId6"/>
    <p:sldId id="262" r:id="rId7"/>
    <p:sldId id="270" r:id="rId8"/>
    <p:sldId id="277" r:id="rId9"/>
    <p:sldId id="278" r:id="rId10"/>
    <p:sldId id="271" r:id="rId11"/>
    <p:sldId id="272" r:id="rId12"/>
    <p:sldId id="263" r:id="rId13"/>
    <p:sldId id="264" r:id="rId14"/>
    <p:sldId id="273" r:id="rId15"/>
    <p:sldId id="274" r:id="rId16"/>
    <p:sldId id="265" r:id="rId17"/>
    <p:sldId id="275" r:id="rId18"/>
    <p:sldId id="266" r:id="rId19"/>
    <p:sldId id="267" r:id="rId20"/>
    <p:sldId id="268" r:id="rId21"/>
    <p:sldId id="280" r:id="rId22"/>
    <p:sldId id="281" r:id="rId23"/>
    <p:sldId id="269" r:id="rId24"/>
    <p:sldId id="276" r:id="rId25"/>
    <p:sldId id="25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CE243B-5813-415D-AE9D-31A29D9D7A83}" v="4" dt="2023-12-06T19:53:00.6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97"/>
    <p:restoredTop sz="79767"/>
  </p:normalViewPr>
  <p:slideViewPr>
    <p:cSldViewPr snapToGrid="0">
      <p:cViewPr varScale="1">
        <p:scale>
          <a:sx n="100" d="100"/>
          <a:sy n="100" d="100"/>
        </p:scale>
        <p:origin x="1000" y="160"/>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ort, Zachary" userId="0cf15951-e481-42df-bb54-02381b6045cc" providerId="ADAL" clId="{89CE243B-5813-415D-AE9D-31A29D9D7A83}"/>
    <pc:docChg chg="custSel addSld modSld sldOrd">
      <pc:chgData name="Short, Zachary" userId="0cf15951-e481-42df-bb54-02381b6045cc" providerId="ADAL" clId="{89CE243B-5813-415D-AE9D-31A29D9D7A83}" dt="2023-12-06T19:53:20.155" v="149"/>
      <pc:docMkLst>
        <pc:docMk/>
      </pc:docMkLst>
      <pc:sldChg chg="modSp new mod">
        <pc:chgData name="Short, Zachary" userId="0cf15951-e481-42df-bb54-02381b6045cc" providerId="ADAL" clId="{89CE243B-5813-415D-AE9D-31A29D9D7A83}" dt="2023-12-06T19:51:32.927" v="49" actId="20577"/>
        <pc:sldMkLst>
          <pc:docMk/>
          <pc:sldMk cId="1372001090" sldId="256"/>
        </pc:sldMkLst>
        <pc:spChg chg="mod">
          <ac:chgData name="Short, Zachary" userId="0cf15951-e481-42df-bb54-02381b6045cc" providerId="ADAL" clId="{89CE243B-5813-415D-AE9D-31A29D9D7A83}" dt="2023-12-06T19:51:27.928" v="20" actId="20577"/>
          <ac:spMkLst>
            <pc:docMk/>
            <pc:sldMk cId="1372001090" sldId="256"/>
            <ac:spMk id="2" creationId="{E2986B3A-B7C6-B989-8B2F-2ACD264CDC7E}"/>
          </ac:spMkLst>
        </pc:spChg>
        <pc:spChg chg="mod">
          <ac:chgData name="Short, Zachary" userId="0cf15951-e481-42df-bb54-02381b6045cc" providerId="ADAL" clId="{89CE243B-5813-415D-AE9D-31A29D9D7A83}" dt="2023-12-06T19:51:32.927" v="49" actId="20577"/>
          <ac:spMkLst>
            <pc:docMk/>
            <pc:sldMk cId="1372001090" sldId="256"/>
            <ac:spMk id="3" creationId="{A04D614E-F05A-71AB-2EC4-0540045C7D5B}"/>
          </ac:spMkLst>
        </pc:spChg>
      </pc:sldChg>
      <pc:sldChg chg="modSp new mod ord">
        <pc:chgData name="Short, Zachary" userId="0cf15951-e481-42df-bb54-02381b6045cc" providerId="ADAL" clId="{89CE243B-5813-415D-AE9D-31A29D9D7A83}" dt="2023-12-06T19:53:20.155" v="149"/>
        <pc:sldMkLst>
          <pc:docMk/>
          <pc:sldMk cId="4049332769" sldId="257"/>
        </pc:sldMkLst>
        <pc:spChg chg="mod">
          <ac:chgData name="Short, Zachary" userId="0cf15951-e481-42df-bb54-02381b6045cc" providerId="ADAL" clId="{89CE243B-5813-415D-AE9D-31A29D9D7A83}" dt="2023-12-06T19:51:39.026" v="52" actId="20577"/>
          <ac:spMkLst>
            <pc:docMk/>
            <pc:sldMk cId="4049332769" sldId="257"/>
            <ac:spMk id="2" creationId="{34674466-1325-F9D7-E232-7918868CF163}"/>
          </ac:spMkLst>
        </pc:spChg>
        <pc:spChg chg="mod">
          <ac:chgData name="Short, Zachary" userId="0cf15951-e481-42df-bb54-02381b6045cc" providerId="ADAL" clId="{89CE243B-5813-415D-AE9D-31A29D9D7A83}" dt="2023-12-06T19:51:55.295" v="55" actId="5793"/>
          <ac:spMkLst>
            <pc:docMk/>
            <pc:sldMk cId="4049332769" sldId="257"/>
            <ac:spMk id="3" creationId="{5A1A3089-7055-6E37-6C42-234E587AB2D4}"/>
          </ac:spMkLst>
        </pc:spChg>
      </pc:sldChg>
      <pc:sldChg chg="addSp delSp modSp new mod">
        <pc:chgData name="Short, Zachary" userId="0cf15951-e481-42df-bb54-02381b6045cc" providerId="ADAL" clId="{89CE243B-5813-415D-AE9D-31A29D9D7A83}" dt="2023-12-06T19:52:47.105" v="84" actId="1076"/>
        <pc:sldMkLst>
          <pc:docMk/>
          <pc:sldMk cId="4106072472" sldId="258"/>
        </pc:sldMkLst>
        <pc:spChg chg="mod">
          <ac:chgData name="Short, Zachary" userId="0cf15951-e481-42df-bb54-02381b6045cc" providerId="ADAL" clId="{89CE243B-5813-415D-AE9D-31A29D9D7A83}" dt="2023-12-06T19:52:18.989" v="77" actId="20577"/>
          <ac:spMkLst>
            <pc:docMk/>
            <pc:sldMk cId="4106072472" sldId="258"/>
            <ac:spMk id="2" creationId="{E51AFFEF-D991-9598-787D-C3FC8C01C602}"/>
          </ac:spMkLst>
        </pc:spChg>
        <pc:spChg chg="del">
          <ac:chgData name="Short, Zachary" userId="0cf15951-e481-42df-bb54-02381b6045cc" providerId="ADAL" clId="{89CE243B-5813-415D-AE9D-31A29D9D7A83}" dt="2023-12-06T19:52:35.321" v="78" actId="931"/>
          <ac:spMkLst>
            <pc:docMk/>
            <pc:sldMk cId="4106072472" sldId="258"/>
            <ac:spMk id="3" creationId="{25239C40-2D9B-7220-749A-6C65F354BF71}"/>
          </ac:spMkLst>
        </pc:spChg>
        <pc:picChg chg="add mod">
          <ac:chgData name="Short, Zachary" userId="0cf15951-e481-42df-bb54-02381b6045cc" providerId="ADAL" clId="{89CE243B-5813-415D-AE9D-31A29D9D7A83}" dt="2023-12-06T19:52:47.105" v="84" actId="1076"/>
          <ac:picMkLst>
            <pc:docMk/>
            <pc:sldMk cId="4106072472" sldId="258"/>
            <ac:picMk id="5" creationId="{46547DBA-00C0-FE5C-B5B7-927CAADBBA12}"/>
          </ac:picMkLst>
        </pc:picChg>
      </pc:sldChg>
      <pc:sldChg chg="addSp delSp modSp add mod">
        <pc:chgData name="Short, Zachary" userId="0cf15951-e481-42df-bb54-02381b6045cc" providerId="ADAL" clId="{89CE243B-5813-415D-AE9D-31A29D9D7A83}" dt="2023-12-06T19:53:08.836" v="147" actId="478"/>
        <pc:sldMkLst>
          <pc:docMk/>
          <pc:sldMk cId="3709534291" sldId="259"/>
        </pc:sldMkLst>
        <pc:spChg chg="mod">
          <ac:chgData name="Short, Zachary" userId="0cf15951-e481-42df-bb54-02381b6045cc" providerId="ADAL" clId="{89CE243B-5813-415D-AE9D-31A29D9D7A83}" dt="2023-12-06T19:52:54.684" v="95" actId="20577"/>
          <ac:spMkLst>
            <pc:docMk/>
            <pc:sldMk cId="3709534291" sldId="259"/>
            <ac:spMk id="2" creationId="{E51AFFEF-D991-9598-787D-C3FC8C01C602}"/>
          </ac:spMkLst>
        </pc:spChg>
        <pc:spChg chg="add del mod">
          <ac:chgData name="Short, Zachary" userId="0cf15951-e481-42df-bb54-02381b6045cc" providerId="ADAL" clId="{89CE243B-5813-415D-AE9D-31A29D9D7A83}" dt="2023-12-06T19:53:08.836" v="147" actId="478"/>
          <ac:spMkLst>
            <pc:docMk/>
            <pc:sldMk cId="3709534291" sldId="259"/>
            <ac:spMk id="7" creationId="{330A849A-3BAE-0F4B-769A-CF19513B9673}"/>
          </ac:spMkLst>
        </pc:spChg>
        <pc:picChg chg="add mod">
          <ac:chgData name="Short, Zachary" userId="0cf15951-e481-42df-bb54-02381b6045cc" providerId="ADAL" clId="{89CE243B-5813-415D-AE9D-31A29D9D7A83}" dt="2023-12-06T19:53:06.898" v="146" actId="1037"/>
          <ac:picMkLst>
            <pc:docMk/>
            <pc:sldMk cId="3709534291" sldId="259"/>
            <ac:picMk id="4" creationId="{B7D523FC-3341-DA39-0948-4F4E62DE6667}"/>
          </ac:picMkLst>
        </pc:picChg>
        <pc:picChg chg="del mod">
          <ac:chgData name="Short, Zachary" userId="0cf15951-e481-42df-bb54-02381b6045cc" providerId="ADAL" clId="{89CE243B-5813-415D-AE9D-31A29D9D7A83}" dt="2023-12-06T19:53:02.578" v="99" actId="478"/>
          <ac:picMkLst>
            <pc:docMk/>
            <pc:sldMk cId="3709534291" sldId="259"/>
            <ac:picMk id="5" creationId="{46547DBA-00C0-FE5C-B5B7-927CAADBBA1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5FCB9-4A1A-A848-AF04-B430DAE530F2}" type="datetimeFigureOut">
              <a:rPr lang="en-US" smtClean="0"/>
              <a:t>12/11/23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221FBB-2E6F-254F-B5D4-FA154ECC3022}" type="slidenum">
              <a:rPr lang="en-US" smtClean="0"/>
              <a:t>‹#›</a:t>
            </a:fld>
            <a:endParaRPr lang="en-US"/>
          </a:p>
        </p:txBody>
      </p:sp>
    </p:spTree>
    <p:extLst>
      <p:ext uri="{BB962C8B-B14F-4D97-AF65-F5344CB8AC3E}">
        <p14:creationId xmlns:p14="http://schemas.microsoft.com/office/powerpoint/2010/main" val="3229976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221FBB-2E6F-254F-B5D4-FA154ECC3022}" type="slidenum">
              <a:rPr lang="en-US" smtClean="0"/>
              <a:t>3</a:t>
            </a:fld>
            <a:endParaRPr lang="en-US"/>
          </a:p>
        </p:txBody>
      </p:sp>
    </p:spTree>
    <p:extLst>
      <p:ext uri="{BB962C8B-B14F-4D97-AF65-F5344CB8AC3E}">
        <p14:creationId xmlns:p14="http://schemas.microsoft.com/office/powerpoint/2010/main" val="3350065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Shows the item name, selected toppings of the items, quantity, and price of each item</a:t>
            </a:r>
          </a:p>
          <a:p>
            <a:endParaRPr lang="en-US" dirty="0"/>
          </a:p>
          <a:p>
            <a:r>
              <a:rPr lang="en-US" dirty="0"/>
              <a:t>Includes the customer’s name and email</a:t>
            </a:r>
          </a:p>
          <a:p>
            <a:endParaRPr lang="en-US" dirty="0"/>
          </a:p>
          <a:p>
            <a:r>
              <a:rPr lang="en-US" dirty="0"/>
              <a:t>Features the order number and payment method</a:t>
            </a:r>
          </a:p>
          <a:p>
            <a:endParaRPr lang="en-US" dirty="0"/>
          </a:p>
          <a:p>
            <a:r>
              <a:rPr lang="en-US" dirty="0"/>
              <a:t>Gives the customer an estimated time of when the order will be completed</a:t>
            </a:r>
          </a:p>
          <a:p>
            <a:endParaRPr lang="en-US" dirty="0"/>
          </a:p>
          <a:p>
            <a:endParaRPr lang="en-US" dirty="0"/>
          </a:p>
        </p:txBody>
      </p:sp>
      <p:sp>
        <p:nvSpPr>
          <p:cNvPr id="4" name="Slide Number Placeholder 3"/>
          <p:cNvSpPr>
            <a:spLocks noGrp="1"/>
          </p:cNvSpPr>
          <p:nvPr>
            <p:ph type="sldNum" sz="quarter" idx="5"/>
          </p:nvPr>
        </p:nvSpPr>
        <p:spPr/>
        <p:txBody>
          <a:bodyPr/>
          <a:lstStyle/>
          <a:p>
            <a:fld id="{AD221FBB-2E6F-254F-B5D4-FA154ECC3022}" type="slidenum">
              <a:rPr lang="en-US" smtClean="0"/>
              <a:t>15</a:t>
            </a:fld>
            <a:endParaRPr lang="en-US"/>
          </a:p>
        </p:txBody>
      </p:sp>
    </p:spTree>
    <p:extLst>
      <p:ext uri="{BB962C8B-B14F-4D97-AF65-F5344CB8AC3E}">
        <p14:creationId xmlns:p14="http://schemas.microsoft.com/office/powerpoint/2010/main" val="3919547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221FBB-2E6F-254F-B5D4-FA154ECC3022}" type="slidenum">
              <a:rPr lang="en-US" smtClean="0"/>
              <a:t>16</a:t>
            </a:fld>
            <a:endParaRPr lang="en-US"/>
          </a:p>
        </p:txBody>
      </p:sp>
    </p:spTree>
    <p:extLst>
      <p:ext uri="{BB962C8B-B14F-4D97-AF65-F5344CB8AC3E}">
        <p14:creationId xmlns:p14="http://schemas.microsoft.com/office/powerpoint/2010/main" val="3231014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Manager can enable and disable items and toppings </a:t>
            </a:r>
          </a:p>
        </p:txBody>
      </p:sp>
      <p:sp>
        <p:nvSpPr>
          <p:cNvPr id="4" name="Slide Number Placeholder 3"/>
          <p:cNvSpPr>
            <a:spLocks noGrp="1"/>
          </p:cNvSpPr>
          <p:nvPr>
            <p:ph type="sldNum" sz="quarter" idx="5"/>
          </p:nvPr>
        </p:nvSpPr>
        <p:spPr/>
        <p:txBody>
          <a:bodyPr/>
          <a:lstStyle/>
          <a:p>
            <a:fld id="{AD221FBB-2E6F-254F-B5D4-FA154ECC3022}" type="slidenum">
              <a:rPr lang="en-US" smtClean="0"/>
              <a:t>17</a:t>
            </a:fld>
            <a:endParaRPr lang="en-US"/>
          </a:p>
        </p:txBody>
      </p:sp>
    </p:spTree>
    <p:extLst>
      <p:ext uri="{BB962C8B-B14F-4D97-AF65-F5344CB8AC3E}">
        <p14:creationId xmlns:p14="http://schemas.microsoft.com/office/powerpoint/2010/main" val="3606940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221FBB-2E6F-254F-B5D4-FA154ECC3022}" type="slidenum">
              <a:rPr lang="en-US" smtClean="0"/>
              <a:t>18</a:t>
            </a:fld>
            <a:endParaRPr lang="en-US"/>
          </a:p>
        </p:txBody>
      </p:sp>
    </p:spTree>
    <p:extLst>
      <p:ext uri="{BB962C8B-B14F-4D97-AF65-F5344CB8AC3E}">
        <p14:creationId xmlns:p14="http://schemas.microsoft.com/office/powerpoint/2010/main" val="124440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Tasks are organized based on functionalities  (the different pages, customer controls, manager controls)</a:t>
            </a:r>
          </a:p>
          <a:p>
            <a:endParaRPr lang="en-US" dirty="0"/>
          </a:p>
          <a:p>
            <a:endParaRPr lang="en-US" dirty="0"/>
          </a:p>
        </p:txBody>
      </p:sp>
      <p:sp>
        <p:nvSpPr>
          <p:cNvPr id="4" name="Slide Number Placeholder 3"/>
          <p:cNvSpPr>
            <a:spLocks noGrp="1"/>
          </p:cNvSpPr>
          <p:nvPr>
            <p:ph type="sldNum" sz="quarter" idx="5"/>
          </p:nvPr>
        </p:nvSpPr>
        <p:spPr/>
        <p:txBody>
          <a:bodyPr/>
          <a:lstStyle/>
          <a:p>
            <a:fld id="{AD221FBB-2E6F-254F-B5D4-FA154ECC3022}" type="slidenum">
              <a:rPr lang="en-US" smtClean="0"/>
              <a:t>19</a:t>
            </a:fld>
            <a:endParaRPr lang="en-US"/>
          </a:p>
        </p:txBody>
      </p:sp>
    </p:spTree>
    <p:extLst>
      <p:ext uri="{BB962C8B-B14F-4D97-AF65-F5344CB8AC3E}">
        <p14:creationId xmlns:p14="http://schemas.microsoft.com/office/powerpoint/2010/main" val="2554215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Working on the SRS first allowed us to plan out what functionalities we wanted on the website.</a:t>
            </a:r>
          </a:p>
        </p:txBody>
      </p:sp>
      <p:sp>
        <p:nvSpPr>
          <p:cNvPr id="4" name="Slide Number Placeholder 3"/>
          <p:cNvSpPr>
            <a:spLocks noGrp="1"/>
          </p:cNvSpPr>
          <p:nvPr>
            <p:ph type="sldNum" sz="quarter" idx="5"/>
          </p:nvPr>
        </p:nvSpPr>
        <p:spPr/>
        <p:txBody>
          <a:bodyPr/>
          <a:lstStyle/>
          <a:p>
            <a:fld id="{AD221FBB-2E6F-254F-B5D4-FA154ECC3022}" type="slidenum">
              <a:rPr lang="en-US" smtClean="0"/>
              <a:t>20</a:t>
            </a:fld>
            <a:endParaRPr lang="en-US"/>
          </a:p>
        </p:txBody>
      </p:sp>
    </p:spTree>
    <p:extLst>
      <p:ext uri="{BB962C8B-B14F-4D97-AF65-F5344CB8AC3E}">
        <p14:creationId xmlns:p14="http://schemas.microsoft.com/office/powerpoint/2010/main" val="2615083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221FBB-2E6F-254F-B5D4-FA154ECC3022}" type="slidenum">
              <a:rPr lang="en-US" smtClean="0"/>
              <a:t>23</a:t>
            </a:fld>
            <a:endParaRPr lang="en-US"/>
          </a:p>
        </p:txBody>
      </p:sp>
    </p:spTree>
    <p:extLst>
      <p:ext uri="{BB962C8B-B14F-4D97-AF65-F5344CB8AC3E}">
        <p14:creationId xmlns:p14="http://schemas.microsoft.com/office/powerpoint/2010/main" val="3821577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221FBB-2E6F-254F-B5D4-FA154ECC3022}" type="slidenum">
              <a:rPr lang="en-US" smtClean="0"/>
              <a:t>4</a:t>
            </a:fld>
            <a:endParaRPr lang="en-US"/>
          </a:p>
        </p:txBody>
      </p:sp>
    </p:spTree>
    <p:extLst>
      <p:ext uri="{BB962C8B-B14F-4D97-AF65-F5344CB8AC3E}">
        <p14:creationId xmlns:p14="http://schemas.microsoft.com/office/powerpoint/2010/main" val="4133152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221FBB-2E6F-254F-B5D4-FA154ECC3022}" type="slidenum">
              <a:rPr lang="en-US" smtClean="0"/>
              <a:t>6</a:t>
            </a:fld>
            <a:endParaRPr lang="en-US"/>
          </a:p>
        </p:txBody>
      </p:sp>
    </p:spTree>
    <p:extLst>
      <p:ext uri="{BB962C8B-B14F-4D97-AF65-F5344CB8AC3E}">
        <p14:creationId xmlns:p14="http://schemas.microsoft.com/office/powerpoint/2010/main" val="3716376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an account using desired email and password. </a:t>
            </a:r>
          </a:p>
          <a:p>
            <a:r>
              <a:rPr lang="en-US" dirty="0"/>
              <a:t>Password is hashed for security.</a:t>
            </a:r>
          </a:p>
          <a:p>
            <a:r>
              <a:rPr lang="en-US" dirty="0"/>
              <a:t>Email and password are stored for login purposes</a:t>
            </a:r>
          </a:p>
          <a:p>
            <a:endParaRPr lang="en-US" dirty="0"/>
          </a:p>
          <a:p>
            <a:r>
              <a:rPr lang="en-US" dirty="0"/>
              <a:t>Logged in after signing up</a:t>
            </a:r>
          </a:p>
          <a:p>
            <a:r>
              <a:rPr lang="en-US" dirty="0"/>
              <a:t>User is brought to the account management page</a:t>
            </a:r>
          </a:p>
          <a:p>
            <a:endParaRPr lang="en-US" dirty="0"/>
          </a:p>
          <a:p>
            <a:endParaRPr lang="en-US" dirty="0"/>
          </a:p>
        </p:txBody>
      </p:sp>
      <p:sp>
        <p:nvSpPr>
          <p:cNvPr id="4" name="Slide Number Placeholder 3"/>
          <p:cNvSpPr>
            <a:spLocks noGrp="1"/>
          </p:cNvSpPr>
          <p:nvPr>
            <p:ph type="sldNum" sz="quarter" idx="5"/>
          </p:nvPr>
        </p:nvSpPr>
        <p:spPr/>
        <p:txBody>
          <a:bodyPr/>
          <a:lstStyle/>
          <a:p>
            <a:fld id="{AD221FBB-2E6F-254F-B5D4-FA154ECC3022}" type="slidenum">
              <a:rPr lang="en-US" smtClean="0"/>
              <a:t>7</a:t>
            </a:fld>
            <a:endParaRPr lang="en-US"/>
          </a:p>
        </p:txBody>
      </p:sp>
    </p:spTree>
    <p:extLst>
      <p:ext uri="{BB962C8B-B14F-4D97-AF65-F5344CB8AC3E}">
        <p14:creationId xmlns:p14="http://schemas.microsoft.com/office/powerpoint/2010/main" val="1079305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creating an account, users can login with their email and password. </a:t>
            </a:r>
          </a:p>
          <a:p>
            <a:r>
              <a:rPr lang="en-US" dirty="0"/>
              <a:t>After logging in, user is brought to the account management page</a:t>
            </a:r>
          </a:p>
        </p:txBody>
      </p:sp>
      <p:sp>
        <p:nvSpPr>
          <p:cNvPr id="4" name="Slide Number Placeholder 3"/>
          <p:cNvSpPr>
            <a:spLocks noGrp="1"/>
          </p:cNvSpPr>
          <p:nvPr>
            <p:ph type="sldNum" sz="quarter" idx="5"/>
          </p:nvPr>
        </p:nvSpPr>
        <p:spPr/>
        <p:txBody>
          <a:bodyPr/>
          <a:lstStyle/>
          <a:p>
            <a:fld id="{AD221FBB-2E6F-254F-B5D4-FA154ECC3022}" type="slidenum">
              <a:rPr lang="en-US" smtClean="0"/>
              <a:t>10</a:t>
            </a:fld>
            <a:endParaRPr lang="en-US"/>
          </a:p>
        </p:txBody>
      </p:sp>
    </p:spTree>
    <p:extLst>
      <p:ext uri="{BB962C8B-B14F-4D97-AF65-F5344CB8AC3E}">
        <p14:creationId xmlns:p14="http://schemas.microsoft.com/office/powerpoint/2010/main" val="552195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Enter the email associated to the account to reset the password.</a:t>
            </a:r>
          </a:p>
          <a:p>
            <a:r>
              <a:rPr lang="en-US" dirty="0"/>
              <a:t>Since we cannot actually send an email, the password is set to 12345678</a:t>
            </a:r>
          </a:p>
        </p:txBody>
      </p:sp>
      <p:sp>
        <p:nvSpPr>
          <p:cNvPr id="4" name="Slide Number Placeholder 3"/>
          <p:cNvSpPr>
            <a:spLocks noGrp="1"/>
          </p:cNvSpPr>
          <p:nvPr>
            <p:ph type="sldNum" sz="quarter" idx="5"/>
          </p:nvPr>
        </p:nvSpPr>
        <p:spPr/>
        <p:txBody>
          <a:bodyPr/>
          <a:lstStyle/>
          <a:p>
            <a:fld id="{AD221FBB-2E6F-254F-B5D4-FA154ECC3022}" type="slidenum">
              <a:rPr lang="en-US" smtClean="0"/>
              <a:t>11</a:t>
            </a:fld>
            <a:endParaRPr lang="en-US"/>
          </a:p>
        </p:txBody>
      </p:sp>
    </p:spTree>
    <p:extLst>
      <p:ext uri="{BB962C8B-B14F-4D97-AF65-F5344CB8AC3E}">
        <p14:creationId xmlns:p14="http://schemas.microsoft.com/office/powerpoint/2010/main" val="1014321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Features six categories each with four items and a category </a:t>
            </a:r>
            <a:r>
              <a:rPr lang="en-US"/>
              <a:t>for drinks</a:t>
            </a:r>
            <a:endParaRPr lang="en-US" dirty="0"/>
          </a:p>
          <a:p>
            <a:endParaRPr lang="en-US" dirty="0"/>
          </a:p>
          <a:p>
            <a:r>
              <a:rPr lang="en-US" dirty="0"/>
              <a:t>Each item features an image for an idea of what the food looks like</a:t>
            </a:r>
          </a:p>
          <a:p>
            <a:endParaRPr lang="en-US" dirty="0"/>
          </a:p>
          <a:p>
            <a:r>
              <a:rPr lang="en-US" dirty="0"/>
              <a:t>Customer can customize toppings before adding the item to the cart</a:t>
            </a:r>
          </a:p>
          <a:p>
            <a:endParaRPr lang="en-US" dirty="0"/>
          </a:p>
          <a:p>
            <a:endParaRPr lang="en-US" dirty="0"/>
          </a:p>
        </p:txBody>
      </p:sp>
      <p:sp>
        <p:nvSpPr>
          <p:cNvPr id="4" name="Slide Number Placeholder 3"/>
          <p:cNvSpPr>
            <a:spLocks noGrp="1"/>
          </p:cNvSpPr>
          <p:nvPr>
            <p:ph type="sldNum" sz="quarter" idx="5"/>
          </p:nvPr>
        </p:nvSpPr>
        <p:spPr/>
        <p:txBody>
          <a:bodyPr/>
          <a:lstStyle/>
          <a:p>
            <a:fld id="{AD221FBB-2E6F-254F-B5D4-FA154ECC3022}" type="slidenum">
              <a:rPr lang="en-US" smtClean="0"/>
              <a:t>12</a:t>
            </a:fld>
            <a:endParaRPr lang="en-US"/>
          </a:p>
        </p:txBody>
      </p:sp>
    </p:spTree>
    <p:extLst>
      <p:ext uri="{BB962C8B-B14F-4D97-AF65-F5344CB8AC3E}">
        <p14:creationId xmlns:p14="http://schemas.microsoft.com/office/powerpoint/2010/main" val="2956636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221FBB-2E6F-254F-B5D4-FA154ECC3022}" type="slidenum">
              <a:rPr lang="en-US" smtClean="0"/>
              <a:t>13</a:t>
            </a:fld>
            <a:endParaRPr lang="en-US"/>
          </a:p>
        </p:txBody>
      </p:sp>
    </p:spTree>
    <p:extLst>
      <p:ext uri="{BB962C8B-B14F-4D97-AF65-F5344CB8AC3E}">
        <p14:creationId xmlns:p14="http://schemas.microsoft.com/office/powerpoint/2010/main" val="4102974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Cart order review section displays the item, toppings, quantity, and price of each item</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Customer can directly increase the quantity of the item and remove the item </a:t>
            </a:r>
          </a:p>
          <a:p>
            <a:endParaRPr lang="en-US" dirty="0"/>
          </a:p>
          <a:p>
            <a:r>
              <a:rPr lang="en-US" dirty="0"/>
              <a:t>Cart displays the subtotal, tax, and total of the order along with a tips section</a:t>
            </a:r>
          </a:p>
          <a:p>
            <a:endParaRPr lang="en-US" dirty="0"/>
          </a:p>
          <a:p>
            <a:r>
              <a:rPr lang="en-US" dirty="0"/>
              <a:t>After reviewing the order, customer can choose a payment method and be redirected to a payment page depending on which payment method was chosen</a:t>
            </a:r>
          </a:p>
          <a:p>
            <a:endParaRPr lang="en-US" dirty="0"/>
          </a:p>
          <a:p>
            <a:endParaRPr lang="en-US" dirty="0"/>
          </a:p>
        </p:txBody>
      </p:sp>
      <p:sp>
        <p:nvSpPr>
          <p:cNvPr id="4" name="Slide Number Placeholder 3"/>
          <p:cNvSpPr>
            <a:spLocks noGrp="1"/>
          </p:cNvSpPr>
          <p:nvPr>
            <p:ph type="sldNum" sz="quarter" idx="5"/>
          </p:nvPr>
        </p:nvSpPr>
        <p:spPr/>
        <p:txBody>
          <a:bodyPr/>
          <a:lstStyle/>
          <a:p>
            <a:fld id="{AD221FBB-2E6F-254F-B5D4-FA154ECC3022}" type="slidenum">
              <a:rPr lang="en-US" smtClean="0"/>
              <a:t>14</a:t>
            </a:fld>
            <a:endParaRPr lang="en-US"/>
          </a:p>
        </p:txBody>
      </p:sp>
    </p:spTree>
    <p:extLst>
      <p:ext uri="{BB962C8B-B14F-4D97-AF65-F5344CB8AC3E}">
        <p14:creationId xmlns:p14="http://schemas.microsoft.com/office/powerpoint/2010/main" val="24125144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C4587F7-04BE-46DF-87D2-3845E55D4719}" type="datetimeFigureOut">
              <a:rPr lang="en-US" smtClean="0"/>
              <a:t>12/11/23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3131267-36CE-4740-BAAB-76238A439592}" type="slidenum">
              <a:rPr lang="en-US" smtClean="0"/>
              <a:t>‹#›</a:t>
            </a:fld>
            <a:endParaRPr lang="en-US"/>
          </a:p>
        </p:txBody>
      </p:sp>
    </p:spTree>
    <p:extLst>
      <p:ext uri="{BB962C8B-B14F-4D97-AF65-F5344CB8AC3E}">
        <p14:creationId xmlns:p14="http://schemas.microsoft.com/office/powerpoint/2010/main" val="1702685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4587F7-04BE-46DF-87D2-3845E55D4719}" type="datetimeFigureOut">
              <a:rPr lang="en-US" smtClean="0"/>
              <a:t>12/11/23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3131267-36CE-4740-BAAB-76238A439592}" type="slidenum">
              <a:rPr lang="en-US" smtClean="0"/>
              <a:t>‹#›</a:t>
            </a:fld>
            <a:endParaRPr lang="en-US"/>
          </a:p>
        </p:txBody>
      </p:sp>
    </p:spTree>
    <p:extLst>
      <p:ext uri="{BB962C8B-B14F-4D97-AF65-F5344CB8AC3E}">
        <p14:creationId xmlns:p14="http://schemas.microsoft.com/office/powerpoint/2010/main" val="3478654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C4587F7-04BE-46DF-87D2-3845E55D4719}" type="datetimeFigureOut">
              <a:rPr lang="en-US" smtClean="0"/>
              <a:t>12/11/23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3131267-36CE-4740-BAAB-76238A439592}" type="slidenum">
              <a:rPr lang="en-US" smtClean="0"/>
              <a:t>‹#›</a:t>
            </a:fld>
            <a:endParaRPr lang="en-US"/>
          </a:p>
        </p:txBody>
      </p:sp>
    </p:spTree>
    <p:extLst>
      <p:ext uri="{BB962C8B-B14F-4D97-AF65-F5344CB8AC3E}">
        <p14:creationId xmlns:p14="http://schemas.microsoft.com/office/powerpoint/2010/main" val="1313939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C4587F7-04BE-46DF-87D2-3845E55D4719}" type="datetimeFigureOut">
              <a:rPr lang="en-US" smtClean="0"/>
              <a:t>12/11/23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3131267-36CE-4740-BAAB-76238A439592}" type="slidenum">
              <a:rPr lang="en-US" smtClean="0"/>
              <a:t>‹#›</a:t>
            </a:fld>
            <a:endParaRPr lang="en-US"/>
          </a:p>
        </p:txBody>
      </p:sp>
    </p:spTree>
    <p:extLst>
      <p:ext uri="{BB962C8B-B14F-4D97-AF65-F5344CB8AC3E}">
        <p14:creationId xmlns:p14="http://schemas.microsoft.com/office/powerpoint/2010/main" val="1700182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4587F7-04BE-46DF-87D2-3845E55D4719}" type="datetimeFigureOut">
              <a:rPr lang="en-US" smtClean="0"/>
              <a:t>12/11/23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3131267-36CE-4740-BAAB-76238A439592}" type="slidenum">
              <a:rPr lang="en-US" smtClean="0"/>
              <a:t>‹#›</a:t>
            </a:fld>
            <a:endParaRPr lang="en-US"/>
          </a:p>
        </p:txBody>
      </p:sp>
    </p:spTree>
    <p:extLst>
      <p:ext uri="{BB962C8B-B14F-4D97-AF65-F5344CB8AC3E}">
        <p14:creationId xmlns:p14="http://schemas.microsoft.com/office/powerpoint/2010/main" val="1966982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C4587F7-04BE-46DF-87D2-3845E55D4719}" type="datetimeFigureOut">
              <a:rPr lang="en-US" smtClean="0"/>
              <a:t>12/11/23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131267-36CE-4740-BAAB-76238A439592}" type="slidenum">
              <a:rPr lang="en-US" smtClean="0"/>
              <a:t>‹#›</a:t>
            </a:fld>
            <a:endParaRPr lang="en-US"/>
          </a:p>
        </p:txBody>
      </p:sp>
    </p:spTree>
    <p:extLst>
      <p:ext uri="{BB962C8B-B14F-4D97-AF65-F5344CB8AC3E}">
        <p14:creationId xmlns:p14="http://schemas.microsoft.com/office/powerpoint/2010/main" val="3336642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C4587F7-04BE-46DF-87D2-3845E55D4719}" type="datetimeFigureOut">
              <a:rPr lang="en-US" smtClean="0"/>
              <a:t>12/11/23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53131267-36CE-4740-BAAB-76238A439592}" type="slidenum">
              <a:rPr lang="en-US" smtClean="0"/>
              <a:t>‹#›</a:t>
            </a:fld>
            <a:endParaRPr lang="en-US"/>
          </a:p>
        </p:txBody>
      </p:sp>
    </p:spTree>
    <p:extLst>
      <p:ext uri="{BB962C8B-B14F-4D97-AF65-F5344CB8AC3E}">
        <p14:creationId xmlns:p14="http://schemas.microsoft.com/office/powerpoint/2010/main" val="4262459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C4587F7-04BE-46DF-87D2-3845E55D4719}" type="datetimeFigureOut">
              <a:rPr lang="en-US" smtClean="0"/>
              <a:t>12/11/23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131267-36CE-4740-BAAB-76238A439592}" type="slidenum">
              <a:rPr lang="en-US" smtClean="0"/>
              <a:t>‹#›</a:t>
            </a:fld>
            <a:endParaRPr lang="en-US"/>
          </a:p>
        </p:txBody>
      </p:sp>
    </p:spTree>
    <p:extLst>
      <p:ext uri="{BB962C8B-B14F-4D97-AF65-F5344CB8AC3E}">
        <p14:creationId xmlns:p14="http://schemas.microsoft.com/office/powerpoint/2010/main" val="5932122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C4587F7-04BE-46DF-87D2-3845E55D4719}" type="datetimeFigureOut">
              <a:rPr lang="en-US" smtClean="0"/>
              <a:t>12/11/23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3131267-36CE-4740-BAAB-76238A439592}" type="slidenum">
              <a:rPr lang="en-US" smtClean="0"/>
              <a:t>‹#›</a:t>
            </a:fld>
            <a:endParaRPr lang="en-US"/>
          </a:p>
        </p:txBody>
      </p:sp>
    </p:spTree>
    <p:extLst>
      <p:ext uri="{BB962C8B-B14F-4D97-AF65-F5344CB8AC3E}">
        <p14:creationId xmlns:p14="http://schemas.microsoft.com/office/powerpoint/2010/main" val="3517519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4587F7-04BE-46DF-87D2-3845E55D4719}" type="datetimeFigureOut">
              <a:rPr lang="en-US" smtClean="0"/>
              <a:t>12/11/23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131267-36CE-4740-BAAB-76238A439592}" type="slidenum">
              <a:rPr lang="en-US" smtClean="0"/>
              <a:t>‹#›</a:t>
            </a:fld>
            <a:endParaRPr lang="en-US"/>
          </a:p>
        </p:txBody>
      </p:sp>
    </p:spTree>
    <p:extLst>
      <p:ext uri="{BB962C8B-B14F-4D97-AF65-F5344CB8AC3E}">
        <p14:creationId xmlns:p14="http://schemas.microsoft.com/office/powerpoint/2010/main" val="1844489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4587F7-04BE-46DF-87D2-3845E55D4719}" type="datetimeFigureOut">
              <a:rPr lang="en-US" smtClean="0"/>
              <a:t>12/11/23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3131267-36CE-4740-BAAB-76238A439592}" type="slidenum">
              <a:rPr lang="en-US" smtClean="0"/>
              <a:t>‹#›</a:t>
            </a:fld>
            <a:endParaRPr lang="en-US"/>
          </a:p>
        </p:txBody>
      </p:sp>
    </p:spTree>
    <p:extLst>
      <p:ext uri="{BB962C8B-B14F-4D97-AF65-F5344CB8AC3E}">
        <p14:creationId xmlns:p14="http://schemas.microsoft.com/office/powerpoint/2010/main" val="3003708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4587F7-04BE-46DF-87D2-3845E55D4719}" type="datetimeFigureOut">
              <a:rPr lang="en-US" smtClean="0"/>
              <a:t>12/11/23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131267-36CE-4740-BAAB-76238A439592}" type="slidenum">
              <a:rPr lang="en-US" smtClean="0"/>
              <a:t>‹#›</a:t>
            </a:fld>
            <a:endParaRPr lang="en-US"/>
          </a:p>
        </p:txBody>
      </p:sp>
    </p:spTree>
    <p:extLst>
      <p:ext uri="{BB962C8B-B14F-4D97-AF65-F5344CB8AC3E}">
        <p14:creationId xmlns:p14="http://schemas.microsoft.com/office/powerpoint/2010/main" val="1133979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4587F7-04BE-46DF-87D2-3845E55D4719}" type="datetimeFigureOut">
              <a:rPr lang="en-US" smtClean="0"/>
              <a:t>12/11/23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131267-36CE-4740-BAAB-76238A439592}" type="slidenum">
              <a:rPr lang="en-US" smtClean="0"/>
              <a:t>‹#›</a:t>
            </a:fld>
            <a:endParaRPr lang="en-US"/>
          </a:p>
        </p:txBody>
      </p:sp>
    </p:spTree>
    <p:extLst>
      <p:ext uri="{BB962C8B-B14F-4D97-AF65-F5344CB8AC3E}">
        <p14:creationId xmlns:p14="http://schemas.microsoft.com/office/powerpoint/2010/main" val="440719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4587F7-04BE-46DF-87D2-3845E55D4719}" type="datetimeFigureOut">
              <a:rPr lang="en-US" smtClean="0"/>
              <a:t>12/11/23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131267-36CE-4740-BAAB-76238A439592}" type="slidenum">
              <a:rPr lang="en-US" smtClean="0"/>
              <a:t>‹#›</a:t>
            </a:fld>
            <a:endParaRPr lang="en-US"/>
          </a:p>
        </p:txBody>
      </p:sp>
    </p:spTree>
    <p:extLst>
      <p:ext uri="{BB962C8B-B14F-4D97-AF65-F5344CB8AC3E}">
        <p14:creationId xmlns:p14="http://schemas.microsoft.com/office/powerpoint/2010/main" val="2672841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4587F7-04BE-46DF-87D2-3845E55D4719}" type="datetimeFigureOut">
              <a:rPr lang="en-US" smtClean="0"/>
              <a:t>12/11/23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3131267-36CE-4740-BAAB-76238A439592}" type="slidenum">
              <a:rPr lang="en-US" smtClean="0"/>
              <a:t>‹#›</a:t>
            </a:fld>
            <a:endParaRPr lang="en-US"/>
          </a:p>
        </p:txBody>
      </p:sp>
    </p:spTree>
    <p:extLst>
      <p:ext uri="{BB962C8B-B14F-4D97-AF65-F5344CB8AC3E}">
        <p14:creationId xmlns:p14="http://schemas.microsoft.com/office/powerpoint/2010/main" val="1034183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4587F7-04BE-46DF-87D2-3845E55D4719}" type="datetimeFigureOut">
              <a:rPr lang="en-US" smtClean="0"/>
              <a:t>12/11/23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3131267-36CE-4740-BAAB-76238A439592}" type="slidenum">
              <a:rPr lang="en-US" smtClean="0"/>
              <a:t>‹#›</a:t>
            </a:fld>
            <a:endParaRPr lang="en-US"/>
          </a:p>
        </p:txBody>
      </p:sp>
    </p:spTree>
    <p:extLst>
      <p:ext uri="{BB962C8B-B14F-4D97-AF65-F5344CB8AC3E}">
        <p14:creationId xmlns:p14="http://schemas.microsoft.com/office/powerpoint/2010/main" val="3260068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4587F7-04BE-46DF-87D2-3845E55D4719}" type="datetimeFigureOut">
              <a:rPr lang="en-US" smtClean="0"/>
              <a:t>12/11/23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3131267-36CE-4740-BAAB-76238A439592}" type="slidenum">
              <a:rPr lang="en-US" smtClean="0"/>
              <a:t>‹#›</a:t>
            </a:fld>
            <a:endParaRPr lang="en-US"/>
          </a:p>
        </p:txBody>
      </p:sp>
    </p:spTree>
    <p:extLst>
      <p:ext uri="{BB962C8B-B14F-4D97-AF65-F5344CB8AC3E}">
        <p14:creationId xmlns:p14="http://schemas.microsoft.com/office/powerpoint/2010/main" val="314066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C4587F7-04BE-46DF-87D2-3845E55D4719}" type="datetimeFigureOut">
              <a:rPr lang="en-US" smtClean="0"/>
              <a:t>12/11/23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3131267-36CE-4740-BAAB-76238A439592}" type="slidenum">
              <a:rPr lang="en-US" smtClean="0"/>
              <a:t>‹#›</a:t>
            </a:fld>
            <a:endParaRPr lang="en-US"/>
          </a:p>
        </p:txBody>
      </p:sp>
    </p:spTree>
    <p:extLst>
      <p:ext uri="{BB962C8B-B14F-4D97-AF65-F5344CB8AC3E}">
        <p14:creationId xmlns:p14="http://schemas.microsoft.com/office/powerpoint/2010/main" val="33049166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1054009.github.io/CSET-120-FinalPro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86B3A-B7C6-B989-8B2F-2ACD264CDC7E}"/>
              </a:ext>
            </a:extLst>
          </p:cNvPr>
          <p:cNvSpPr>
            <a:spLocks noGrp="1"/>
          </p:cNvSpPr>
          <p:nvPr>
            <p:ph type="ctrTitle"/>
          </p:nvPr>
        </p:nvSpPr>
        <p:spPr>
          <a:xfrm>
            <a:off x="1154955" y="3915961"/>
            <a:ext cx="8825658" cy="861420"/>
          </a:xfrm>
        </p:spPr>
        <p:txBody>
          <a:bodyPr/>
          <a:lstStyle/>
          <a:p>
            <a:r>
              <a:rPr lang="en-US" sz="4400" dirty="0"/>
              <a:t>Eclectic Eats Haven</a:t>
            </a:r>
          </a:p>
        </p:txBody>
      </p:sp>
      <p:sp>
        <p:nvSpPr>
          <p:cNvPr id="3" name="Subtitle 2">
            <a:extLst>
              <a:ext uri="{FF2B5EF4-FFF2-40B4-BE49-F238E27FC236}">
                <a16:creationId xmlns:a16="http://schemas.microsoft.com/office/drawing/2014/main" id="{A04D614E-F05A-71AB-2EC4-0540045C7D5B}"/>
              </a:ext>
            </a:extLst>
          </p:cNvPr>
          <p:cNvSpPr>
            <a:spLocks noGrp="1"/>
          </p:cNvSpPr>
          <p:nvPr>
            <p:ph type="subTitle" idx="1"/>
          </p:nvPr>
        </p:nvSpPr>
        <p:spPr/>
        <p:txBody>
          <a:bodyPr/>
          <a:lstStyle/>
          <a:p>
            <a:r>
              <a:rPr lang="en-US" dirty="0"/>
              <a:t>Zachary short</a:t>
            </a:r>
          </a:p>
          <a:p>
            <a:r>
              <a:rPr lang="en-US" dirty="0"/>
              <a:t>Katy </a:t>
            </a:r>
            <a:r>
              <a:rPr lang="en-US" dirty="0" err="1"/>
              <a:t>shi</a:t>
            </a:r>
            <a:endParaRPr lang="en-US" dirty="0"/>
          </a:p>
        </p:txBody>
      </p:sp>
      <p:sp>
        <p:nvSpPr>
          <p:cNvPr id="5" name="TextBox 4">
            <a:extLst>
              <a:ext uri="{FF2B5EF4-FFF2-40B4-BE49-F238E27FC236}">
                <a16:creationId xmlns:a16="http://schemas.microsoft.com/office/drawing/2014/main" id="{7324B4F5-EE2E-4A37-E64A-58182D4D74D2}"/>
              </a:ext>
            </a:extLst>
          </p:cNvPr>
          <p:cNvSpPr txBox="1"/>
          <p:nvPr/>
        </p:nvSpPr>
        <p:spPr>
          <a:xfrm>
            <a:off x="2308745" y="685800"/>
            <a:ext cx="7574509" cy="2427268"/>
          </a:xfrm>
          <a:prstGeom prst="rect">
            <a:avLst/>
          </a:prstGeom>
          <a:noFill/>
        </p:spPr>
        <p:txBody>
          <a:bodyPr wrap="none" rtlCol="0">
            <a:spAutoFit/>
          </a:bodyPr>
          <a:lstStyle/>
          <a:p>
            <a:pPr algn="ctr">
              <a:lnSpc>
                <a:spcPct val="150000"/>
              </a:lnSpc>
            </a:pPr>
            <a:r>
              <a:rPr lang="en-US" sz="5400" dirty="0">
                <a:ln>
                  <a:solidFill>
                    <a:schemeClr val="bg1">
                      <a:lumMod val="95000"/>
                    </a:schemeClr>
                  </a:solidFill>
                </a:ln>
                <a:solidFill>
                  <a:schemeClr val="bg1"/>
                </a:solidFill>
                <a:latin typeface="+mj-lt"/>
              </a:rPr>
              <a:t>CSET 120</a:t>
            </a:r>
          </a:p>
          <a:p>
            <a:pPr algn="ctr">
              <a:lnSpc>
                <a:spcPct val="150000"/>
              </a:lnSpc>
            </a:pPr>
            <a:r>
              <a:rPr lang="en-US" sz="5400" dirty="0">
                <a:ln>
                  <a:solidFill>
                    <a:schemeClr val="bg1">
                      <a:lumMod val="95000"/>
                    </a:schemeClr>
                  </a:solidFill>
                </a:ln>
                <a:solidFill>
                  <a:schemeClr val="bg1"/>
                </a:solidFill>
                <a:latin typeface="+mj-lt"/>
              </a:rPr>
              <a:t>Final Project– Fall 2023</a:t>
            </a:r>
          </a:p>
        </p:txBody>
      </p:sp>
    </p:spTree>
    <p:extLst>
      <p:ext uri="{BB962C8B-B14F-4D97-AF65-F5344CB8AC3E}">
        <p14:creationId xmlns:p14="http://schemas.microsoft.com/office/powerpoint/2010/main" val="1372001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1C3A-7FF0-9818-CCA9-E3007E67436A}"/>
              </a:ext>
            </a:extLst>
          </p:cNvPr>
          <p:cNvSpPr>
            <a:spLocks noGrp="1"/>
          </p:cNvSpPr>
          <p:nvPr>
            <p:ph type="title"/>
          </p:nvPr>
        </p:nvSpPr>
        <p:spPr/>
        <p:txBody>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User Authentication Module (cont.)</a:t>
            </a:r>
            <a:endParaRPr lang="en-US" dirty="0"/>
          </a:p>
        </p:txBody>
      </p:sp>
      <p:sp>
        <p:nvSpPr>
          <p:cNvPr id="4" name="TextBox 3">
            <a:extLst>
              <a:ext uri="{FF2B5EF4-FFF2-40B4-BE49-F238E27FC236}">
                <a16:creationId xmlns:a16="http://schemas.microsoft.com/office/drawing/2014/main" id="{DF14A66F-A75C-D886-EFA0-8A8AE63EDADA}"/>
              </a:ext>
            </a:extLst>
          </p:cNvPr>
          <p:cNvSpPr txBox="1"/>
          <p:nvPr/>
        </p:nvSpPr>
        <p:spPr>
          <a:xfrm>
            <a:off x="1154954" y="1588068"/>
            <a:ext cx="4746812" cy="369332"/>
          </a:xfrm>
          <a:prstGeom prst="rect">
            <a:avLst/>
          </a:prstGeom>
          <a:noFill/>
        </p:spPr>
        <p:txBody>
          <a:bodyPr wrap="none" rtlCol="0">
            <a:spAutoFit/>
          </a:bodyPr>
          <a:lstStyle/>
          <a:p>
            <a:r>
              <a:rPr lang="en-US" dirty="0">
                <a:solidFill>
                  <a:schemeClr val="bg1"/>
                </a:solidFill>
              </a:rPr>
              <a:t>Login page for customers and managers</a:t>
            </a:r>
          </a:p>
        </p:txBody>
      </p:sp>
      <p:sp>
        <p:nvSpPr>
          <p:cNvPr id="6" name="Content Placeholder 5">
            <a:extLst>
              <a:ext uri="{FF2B5EF4-FFF2-40B4-BE49-F238E27FC236}">
                <a16:creationId xmlns:a16="http://schemas.microsoft.com/office/drawing/2014/main" id="{2FC6D108-A2EF-3E65-F0A7-081FD7B3ECF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56406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1C3A-7FF0-9818-CCA9-E3007E67436A}"/>
              </a:ext>
            </a:extLst>
          </p:cNvPr>
          <p:cNvSpPr>
            <a:spLocks noGrp="1"/>
          </p:cNvSpPr>
          <p:nvPr>
            <p:ph type="title"/>
          </p:nvPr>
        </p:nvSpPr>
        <p:spPr/>
        <p:txBody>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User Authentication Module (cont.)</a:t>
            </a:r>
            <a:endParaRPr lang="en-US" dirty="0"/>
          </a:p>
        </p:txBody>
      </p:sp>
      <p:sp>
        <p:nvSpPr>
          <p:cNvPr id="4" name="TextBox 3">
            <a:extLst>
              <a:ext uri="{FF2B5EF4-FFF2-40B4-BE49-F238E27FC236}">
                <a16:creationId xmlns:a16="http://schemas.microsoft.com/office/drawing/2014/main" id="{DF14A66F-A75C-D886-EFA0-8A8AE63EDADA}"/>
              </a:ext>
            </a:extLst>
          </p:cNvPr>
          <p:cNvSpPr txBox="1"/>
          <p:nvPr/>
        </p:nvSpPr>
        <p:spPr>
          <a:xfrm>
            <a:off x="1154954" y="1588068"/>
            <a:ext cx="2736647" cy="369332"/>
          </a:xfrm>
          <a:prstGeom prst="rect">
            <a:avLst/>
          </a:prstGeom>
          <a:noFill/>
        </p:spPr>
        <p:txBody>
          <a:bodyPr wrap="none" rtlCol="0">
            <a:spAutoFit/>
          </a:bodyPr>
          <a:lstStyle/>
          <a:p>
            <a:r>
              <a:rPr lang="en-US" dirty="0">
                <a:solidFill>
                  <a:schemeClr val="bg1"/>
                </a:solidFill>
              </a:rPr>
              <a:t>Forgot Password Page </a:t>
            </a:r>
          </a:p>
        </p:txBody>
      </p:sp>
      <p:sp>
        <p:nvSpPr>
          <p:cNvPr id="6" name="Content Placeholder 5">
            <a:extLst>
              <a:ext uri="{FF2B5EF4-FFF2-40B4-BE49-F238E27FC236}">
                <a16:creationId xmlns:a16="http://schemas.microsoft.com/office/drawing/2014/main" id="{2FC6D108-A2EF-3E65-F0A7-081FD7B3ECF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385641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1C3A-7FF0-9818-CCA9-E3007E67436A}"/>
              </a:ext>
            </a:extLst>
          </p:cNvPr>
          <p:cNvSpPr>
            <a:spLocks noGrp="1"/>
          </p:cNvSpPr>
          <p:nvPr>
            <p:ph type="title"/>
          </p:nvPr>
        </p:nvSpPr>
        <p:spPr/>
        <p:txBody>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Menu Display Module</a:t>
            </a:r>
            <a:endParaRPr lang="en-US" dirty="0"/>
          </a:p>
        </p:txBody>
      </p:sp>
      <p:sp>
        <p:nvSpPr>
          <p:cNvPr id="3" name="Content Placeholder 2">
            <a:extLst>
              <a:ext uri="{FF2B5EF4-FFF2-40B4-BE49-F238E27FC236}">
                <a16:creationId xmlns:a16="http://schemas.microsoft.com/office/drawing/2014/main" id="{D7558010-8011-9C05-1617-F2D0E4DA4F25}"/>
              </a:ext>
            </a:extLst>
          </p:cNvPr>
          <p:cNvSpPr>
            <a:spLocks noGrp="1"/>
          </p:cNvSpPr>
          <p:nvPr>
            <p:ph idx="1"/>
          </p:nvPr>
        </p:nvSpPr>
        <p:spPr/>
        <p:txBody>
          <a:bodyPr>
            <a:normAutofit/>
          </a:bodyPr>
          <a:lstStyle/>
          <a:p>
            <a:r>
              <a:rPr lang="en-US" dirty="0"/>
              <a:t>Describe the page that shows the menu</a:t>
            </a:r>
          </a:p>
          <a:p>
            <a:endParaRPr lang="en-US" dirty="0"/>
          </a:p>
          <a:p>
            <a:r>
              <a:rPr lang="en-US" dirty="0"/>
              <a:t>Highlight user-friendly interface and navigation</a:t>
            </a:r>
          </a:p>
          <a:p>
            <a:endParaRPr lang="en-US" dirty="0"/>
          </a:p>
          <a:p>
            <a:endParaRPr lang="en-US" dirty="0"/>
          </a:p>
          <a:p>
            <a:pPr lvl="1"/>
            <a:endParaRPr lang="en-US" dirty="0">
              <a:solidFill>
                <a:srgbClr val="FF0000"/>
              </a:solidFill>
            </a:endParaRPr>
          </a:p>
        </p:txBody>
      </p:sp>
    </p:spTree>
    <p:extLst>
      <p:ext uri="{BB962C8B-B14F-4D97-AF65-F5344CB8AC3E}">
        <p14:creationId xmlns:p14="http://schemas.microsoft.com/office/powerpoint/2010/main" val="499471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1C3A-7FF0-9818-CCA9-E3007E67436A}"/>
              </a:ext>
            </a:extLst>
          </p:cNvPr>
          <p:cNvSpPr>
            <a:spLocks noGrp="1"/>
          </p:cNvSpPr>
          <p:nvPr>
            <p:ph type="title"/>
          </p:nvPr>
        </p:nvSpPr>
        <p:spPr/>
        <p:txBody>
          <a:bodyPr/>
          <a:lstStyle/>
          <a:p>
            <a:r>
              <a:rPr lang="en-US" sz="3600" b="1" kern="100" dirty="0">
                <a:effectLst/>
                <a:latin typeface="Calibri" panose="020F0502020204030204" pitchFamily="34" charset="0"/>
                <a:ea typeface="Calibri" panose="020F0502020204030204" pitchFamily="34" charset="0"/>
                <a:cs typeface="Times New Roman" panose="02020603050405020304" pitchFamily="18" charset="0"/>
              </a:rPr>
              <a:t>Ordering Process</a:t>
            </a:r>
            <a:endParaRPr lang="en-US" dirty="0"/>
          </a:p>
        </p:txBody>
      </p:sp>
      <p:sp>
        <p:nvSpPr>
          <p:cNvPr id="3" name="Content Placeholder 2">
            <a:extLst>
              <a:ext uri="{FF2B5EF4-FFF2-40B4-BE49-F238E27FC236}">
                <a16:creationId xmlns:a16="http://schemas.microsoft.com/office/drawing/2014/main" id="{D7558010-8011-9C05-1617-F2D0E4DA4F25}"/>
              </a:ext>
            </a:extLst>
          </p:cNvPr>
          <p:cNvSpPr>
            <a:spLocks noGrp="1"/>
          </p:cNvSpPr>
          <p:nvPr>
            <p:ph idx="1"/>
          </p:nvPr>
        </p:nvSpPr>
        <p:spPr/>
        <p:txBody>
          <a:bodyPr>
            <a:normAutofit/>
          </a:bodyPr>
          <a:lstStyle/>
          <a:p>
            <a:r>
              <a:rPr lang="en-US" dirty="0"/>
              <a:t>Final cart page for order review &amp; payment options</a:t>
            </a:r>
          </a:p>
          <a:p>
            <a:pPr marL="0" indent="0">
              <a:buNone/>
            </a:pPr>
            <a:endParaRPr lang="en-US" dirty="0"/>
          </a:p>
          <a:p>
            <a:r>
              <a:rPr lang="en-US" dirty="0"/>
              <a:t>Receipt and order details page</a:t>
            </a:r>
          </a:p>
          <a:p>
            <a:pPr marL="0" indent="0">
              <a:buNone/>
            </a:pPr>
            <a:endParaRPr lang="en-US" dirty="0"/>
          </a:p>
          <a:p>
            <a:endParaRPr lang="en-US" dirty="0"/>
          </a:p>
        </p:txBody>
      </p:sp>
    </p:spTree>
    <p:extLst>
      <p:ext uri="{BB962C8B-B14F-4D97-AF65-F5344CB8AC3E}">
        <p14:creationId xmlns:p14="http://schemas.microsoft.com/office/powerpoint/2010/main" val="2462129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1C3A-7FF0-9818-CCA9-E3007E67436A}"/>
              </a:ext>
            </a:extLst>
          </p:cNvPr>
          <p:cNvSpPr>
            <a:spLocks noGrp="1"/>
          </p:cNvSpPr>
          <p:nvPr>
            <p:ph type="title"/>
          </p:nvPr>
        </p:nvSpPr>
        <p:spPr/>
        <p:txBody>
          <a:bodyPr/>
          <a:lstStyle/>
          <a:p>
            <a:r>
              <a:rPr lang="en-US" sz="3600" b="1" kern="100" dirty="0">
                <a:effectLst/>
                <a:latin typeface="Calibri" panose="020F0502020204030204" pitchFamily="34" charset="0"/>
                <a:ea typeface="Calibri" panose="020F0502020204030204" pitchFamily="34" charset="0"/>
                <a:cs typeface="Times New Roman" panose="02020603050405020304" pitchFamily="18" charset="0"/>
              </a:rPr>
              <a:t>Ordering Process</a:t>
            </a:r>
            <a:endParaRPr lang="en-US" dirty="0"/>
          </a:p>
        </p:txBody>
      </p:sp>
      <p:sp>
        <p:nvSpPr>
          <p:cNvPr id="4" name="TextBox 3">
            <a:extLst>
              <a:ext uri="{FF2B5EF4-FFF2-40B4-BE49-F238E27FC236}">
                <a16:creationId xmlns:a16="http://schemas.microsoft.com/office/drawing/2014/main" id="{DF14A66F-A75C-D886-EFA0-8A8AE63EDADA}"/>
              </a:ext>
            </a:extLst>
          </p:cNvPr>
          <p:cNvSpPr txBox="1"/>
          <p:nvPr/>
        </p:nvSpPr>
        <p:spPr>
          <a:xfrm>
            <a:off x="1154954" y="1588068"/>
            <a:ext cx="5915402" cy="369332"/>
          </a:xfrm>
          <a:prstGeom prst="rect">
            <a:avLst/>
          </a:prstGeom>
          <a:noFill/>
        </p:spPr>
        <p:txBody>
          <a:bodyPr wrap="none" rtlCol="0">
            <a:spAutoFit/>
          </a:bodyPr>
          <a:lstStyle/>
          <a:p>
            <a:r>
              <a:rPr lang="en-US" dirty="0">
                <a:solidFill>
                  <a:schemeClr val="bg1"/>
                </a:solidFill>
              </a:rPr>
              <a:t>Final cart page for order review &amp; payment options</a:t>
            </a:r>
          </a:p>
        </p:txBody>
      </p:sp>
      <p:sp>
        <p:nvSpPr>
          <p:cNvPr id="6" name="Content Placeholder 5">
            <a:extLst>
              <a:ext uri="{FF2B5EF4-FFF2-40B4-BE49-F238E27FC236}">
                <a16:creationId xmlns:a16="http://schemas.microsoft.com/office/drawing/2014/main" id="{2FC6D108-A2EF-3E65-F0A7-081FD7B3ECF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69559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1C3A-7FF0-9818-CCA9-E3007E67436A}"/>
              </a:ext>
            </a:extLst>
          </p:cNvPr>
          <p:cNvSpPr>
            <a:spLocks noGrp="1"/>
          </p:cNvSpPr>
          <p:nvPr>
            <p:ph type="title"/>
          </p:nvPr>
        </p:nvSpPr>
        <p:spPr/>
        <p:txBody>
          <a:bodyPr/>
          <a:lstStyle/>
          <a:p>
            <a:r>
              <a:rPr lang="en-US" sz="3600" b="1" kern="100" dirty="0">
                <a:effectLst/>
                <a:latin typeface="Calibri" panose="020F0502020204030204" pitchFamily="34" charset="0"/>
                <a:ea typeface="Calibri" panose="020F0502020204030204" pitchFamily="34" charset="0"/>
                <a:cs typeface="Times New Roman" panose="02020603050405020304" pitchFamily="18" charset="0"/>
              </a:rPr>
              <a:t>Ordering Process</a:t>
            </a:r>
            <a:endParaRPr lang="en-US" dirty="0"/>
          </a:p>
        </p:txBody>
      </p:sp>
      <p:sp>
        <p:nvSpPr>
          <p:cNvPr id="4" name="TextBox 3">
            <a:extLst>
              <a:ext uri="{FF2B5EF4-FFF2-40B4-BE49-F238E27FC236}">
                <a16:creationId xmlns:a16="http://schemas.microsoft.com/office/drawing/2014/main" id="{DF14A66F-A75C-D886-EFA0-8A8AE63EDADA}"/>
              </a:ext>
            </a:extLst>
          </p:cNvPr>
          <p:cNvSpPr txBox="1"/>
          <p:nvPr/>
        </p:nvSpPr>
        <p:spPr>
          <a:xfrm>
            <a:off x="1154954" y="1588068"/>
            <a:ext cx="3716082" cy="369332"/>
          </a:xfrm>
          <a:prstGeom prst="rect">
            <a:avLst/>
          </a:prstGeom>
          <a:noFill/>
        </p:spPr>
        <p:txBody>
          <a:bodyPr wrap="none" rtlCol="0">
            <a:spAutoFit/>
          </a:bodyPr>
          <a:lstStyle/>
          <a:p>
            <a:r>
              <a:rPr lang="en-US" dirty="0">
                <a:solidFill>
                  <a:schemeClr val="bg1"/>
                </a:solidFill>
              </a:rPr>
              <a:t>Receipt and order details page</a:t>
            </a:r>
          </a:p>
        </p:txBody>
      </p:sp>
      <p:sp>
        <p:nvSpPr>
          <p:cNvPr id="6" name="Content Placeholder 5">
            <a:extLst>
              <a:ext uri="{FF2B5EF4-FFF2-40B4-BE49-F238E27FC236}">
                <a16:creationId xmlns:a16="http://schemas.microsoft.com/office/drawing/2014/main" id="{2FC6D108-A2EF-3E65-F0A7-081FD7B3ECF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94992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1C3A-7FF0-9818-CCA9-E3007E67436A}"/>
              </a:ext>
            </a:extLst>
          </p:cNvPr>
          <p:cNvSpPr>
            <a:spLocks noGrp="1"/>
          </p:cNvSpPr>
          <p:nvPr>
            <p:ph type="title"/>
          </p:nvPr>
        </p:nvSpPr>
        <p:spPr/>
        <p:txBody>
          <a:bodyPr/>
          <a:lstStyle/>
          <a:p>
            <a:r>
              <a:rPr lang="en-US" sz="3600" b="1" kern="100" dirty="0">
                <a:effectLst/>
                <a:latin typeface="Calibri" panose="020F0502020204030204" pitchFamily="34" charset="0"/>
                <a:ea typeface="Calibri" panose="020F0502020204030204" pitchFamily="34" charset="0"/>
                <a:cs typeface="Times New Roman" panose="02020603050405020304" pitchFamily="18" charset="0"/>
              </a:rPr>
              <a:t>Manager Functions</a:t>
            </a:r>
            <a:endParaRPr lang="en-US" dirty="0"/>
          </a:p>
        </p:txBody>
      </p:sp>
      <p:sp>
        <p:nvSpPr>
          <p:cNvPr id="3" name="Content Placeholder 2">
            <a:extLst>
              <a:ext uri="{FF2B5EF4-FFF2-40B4-BE49-F238E27FC236}">
                <a16:creationId xmlns:a16="http://schemas.microsoft.com/office/drawing/2014/main" id="{D7558010-8011-9C05-1617-F2D0E4DA4F25}"/>
              </a:ext>
            </a:extLst>
          </p:cNvPr>
          <p:cNvSpPr>
            <a:spLocks noGrp="1"/>
          </p:cNvSpPr>
          <p:nvPr>
            <p:ph idx="1"/>
          </p:nvPr>
        </p:nvSpPr>
        <p:spPr/>
        <p:txBody>
          <a:bodyPr>
            <a:normAutofit/>
          </a:bodyPr>
          <a:lstStyle/>
          <a:p>
            <a:r>
              <a:rPr lang="en-US" dirty="0"/>
              <a:t>Manager’s menu page to add and delete items from the menu</a:t>
            </a:r>
          </a:p>
          <a:p>
            <a:endParaRPr lang="en-US" dirty="0"/>
          </a:p>
          <a:p>
            <a:r>
              <a:rPr lang="en-US" dirty="0"/>
              <a:t>Emphasize managerial control and ease of menu management</a:t>
            </a:r>
          </a:p>
        </p:txBody>
      </p:sp>
    </p:spTree>
    <p:extLst>
      <p:ext uri="{BB962C8B-B14F-4D97-AF65-F5344CB8AC3E}">
        <p14:creationId xmlns:p14="http://schemas.microsoft.com/office/powerpoint/2010/main" val="130644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1C3A-7FF0-9818-CCA9-E3007E67436A}"/>
              </a:ext>
            </a:extLst>
          </p:cNvPr>
          <p:cNvSpPr>
            <a:spLocks noGrp="1"/>
          </p:cNvSpPr>
          <p:nvPr>
            <p:ph type="title"/>
          </p:nvPr>
        </p:nvSpPr>
        <p:spPr/>
        <p:txBody>
          <a:bodyPr/>
          <a:lstStyle/>
          <a:p>
            <a:r>
              <a:rPr lang="en-US" sz="3600" b="1" kern="100" dirty="0">
                <a:effectLst/>
                <a:latin typeface="Calibri" panose="020F0502020204030204" pitchFamily="34" charset="0"/>
                <a:ea typeface="Calibri" panose="020F0502020204030204" pitchFamily="34" charset="0"/>
                <a:cs typeface="Times New Roman" panose="02020603050405020304" pitchFamily="18" charset="0"/>
              </a:rPr>
              <a:t>Manager Functions</a:t>
            </a:r>
            <a:endParaRPr lang="en-US" dirty="0"/>
          </a:p>
        </p:txBody>
      </p:sp>
      <p:sp>
        <p:nvSpPr>
          <p:cNvPr id="4" name="TextBox 3">
            <a:extLst>
              <a:ext uri="{FF2B5EF4-FFF2-40B4-BE49-F238E27FC236}">
                <a16:creationId xmlns:a16="http://schemas.microsoft.com/office/drawing/2014/main" id="{DF14A66F-A75C-D886-EFA0-8A8AE63EDADA}"/>
              </a:ext>
            </a:extLst>
          </p:cNvPr>
          <p:cNvSpPr txBox="1"/>
          <p:nvPr/>
        </p:nvSpPr>
        <p:spPr>
          <a:xfrm>
            <a:off x="1154954" y="1588068"/>
            <a:ext cx="2795958" cy="369332"/>
          </a:xfrm>
          <a:prstGeom prst="rect">
            <a:avLst/>
          </a:prstGeom>
          <a:noFill/>
        </p:spPr>
        <p:txBody>
          <a:bodyPr wrap="none" rtlCol="0">
            <a:spAutoFit/>
          </a:bodyPr>
          <a:lstStyle/>
          <a:p>
            <a:r>
              <a:rPr lang="en-US" dirty="0">
                <a:solidFill>
                  <a:schemeClr val="bg1"/>
                </a:solidFill>
              </a:rPr>
              <a:t>Manager’s menu page</a:t>
            </a:r>
          </a:p>
        </p:txBody>
      </p:sp>
      <p:sp>
        <p:nvSpPr>
          <p:cNvPr id="6" name="Content Placeholder 5">
            <a:extLst>
              <a:ext uri="{FF2B5EF4-FFF2-40B4-BE49-F238E27FC236}">
                <a16:creationId xmlns:a16="http://schemas.microsoft.com/office/drawing/2014/main" id="{2FC6D108-A2EF-3E65-F0A7-081FD7B3ECF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72794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1C3A-7FF0-9818-CCA9-E3007E67436A}"/>
              </a:ext>
            </a:extLst>
          </p:cNvPr>
          <p:cNvSpPr>
            <a:spLocks noGrp="1"/>
          </p:cNvSpPr>
          <p:nvPr>
            <p:ph type="title"/>
          </p:nvPr>
        </p:nvSpPr>
        <p:spPr/>
        <p:txBody>
          <a:bodyPr/>
          <a:lstStyle/>
          <a:p>
            <a:r>
              <a:rPr lang="en-US" sz="3600" b="1" kern="100" dirty="0">
                <a:effectLst/>
                <a:latin typeface="Calibri" panose="020F0502020204030204" pitchFamily="34" charset="0"/>
                <a:ea typeface="Calibri" panose="020F0502020204030204" pitchFamily="34" charset="0"/>
                <a:cs typeface="Times New Roman" panose="02020603050405020304" pitchFamily="18" charset="0"/>
              </a:rPr>
              <a:t>GitHub Repository</a:t>
            </a:r>
            <a:endParaRPr lang="en-US" dirty="0"/>
          </a:p>
        </p:txBody>
      </p:sp>
      <p:sp>
        <p:nvSpPr>
          <p:cNvPr id="3" name="Content Placeholder 2">
            <a:extLst>
              <a:ext uri="{FF2B5EF4-FFF2-40B4-BE49-F238E27FC236}">
                <a16:creationId xmlns:a16="http://schemas.microsoft.com/office/drawing/2014/main" id="{D7558010-8011-9C05-1617-F2D0E4DA4F25}"/>
              </a:ext>
            </a:extLst>
          </p:cNvPr>
          <p:cNvSpPr>
            <a:spLocks noGrp="1"/>
          </p:cNvSpPr>
          <p:nvPr>
            <p:ph idx="1"/>
          </p:nvPr>
        </p:nvSpPr>
        <p:spPr/>
        <p:txBody>
          <a:bodyPr>
            <a:normAutofit/>
          </a:bodyPr>
          <a:lstStyle/>
          <a:p>
            <a:r>
              <a:rPr lang="en-US" dirty="0"/>
              <a:t>Provide the logical project name</a:t>
            </a:r>
          </a:p>
          <a:p>
            <a:endParaRPr lang="en-US" dirty="0"/>
          </a:p>
          <a:p>
            <a:r>
              <a:rPr lang="en-US" dirty="0"/>
              <a:t>List team members, including faculty</a:t>
            </a:r>
          </a:p>
          <a:p>
            <a:endParaRPr lang="en-US" dirty="0"/>
          </a:p>
          <a:p>
            <a:r>
              <a:rPr lang="en-US" dirty="0"/>
              <a:t>Emphasize collaboration and version control</a:t>
            </a:r>
          </a:p>
          <a:p>
            <a:endParaRPr lang="en-US" dirty="0"/>
          </a:p>
        </p:txBody>
      </p:sp>
    </p:spTree>
    <p:extLst>
      <p:ext uri="{BB962C8B-B14F-4D97-AF65-F5344CB8AC3E}">
        <p14:creationId xmlns:p14="http://schemas.microsoft.com/office/powerpoint/2010/main" val="4210980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1C3A-7FF0-9818-CCA9-E3007E67436A}"/>
              </a:ext>
            </a:extLst>
          </p:cNvPr>
          <p:cNvSpPr>
            <a:spLocks noGrp="1"/>
          </p:cNvSpPr>
          <p:nvPr>
            <p:ph type="title"/>
          </p:nvPr>
        </p:nvSpPr>
        <p:spPr/>
        <p:txBody>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Trello Agile Board</a:t>
            </a:r>
            <a:endParaRPr lang="en-US" dirty="0"/>
          </a:p>
        </p:txBody>
      </p:sp>
      <p:sp>
        <p:nvSpPr>
          <p:cNvPr id="3" name="Content Placeholder 2">
            <a:extLst>
              <a:ext uri="{FF2B5EF4-FFF2-40B4-BE49-F238E27FC236}">
                <a16:creationId xmlns:a16="http://schemas.microsoft.com/office/drawing/2014/main" id="{D7558010-8011-9C05-1617-F2D0E4DA4F25}"/>
              </a:ext>
            </a:extLst>
          </p:cNvPr>
          <p:cNvSpPr>
            <a:spLocks noGrp="1"/>
          </p:cNvSpPr>
          <p:nvPr>
            <p:ph idx="1"/>
          </p:nvPr>
        </p:nvSpPr>
        <p:spPr/>
        <p:txBody>
          <a:bodyPr>
            <a:normAutofit/>
          </a:bodyPr>
          <a:lstStyle/>
          <a:p>
            <a:r>
              <a:rPr lang="en-US" dirty="0"/>
              <a:t>Describe the use of Trello for project management</a:t>
            </a:r>
          </a:p>
          <a:p>
            <a:endParaRPr lang="en-US" dirty="0"/>
          </a:p>
          <a:p>
            <a:r>
              <a:rPr lang="en-US" dirty="0"/>
              <a:t>Mention the organization of tasks and goals</a:t>
            </a:r>
          </a:p>
          <a:p>
            <a:endParaRPr lang="en-US" dirty="0"/>
          </a:p>
          <a:p>
            <a:r>
              <a:rPr lang="en-US" dirty="0"/>
              <a:t>Show a sample board with stories, goals, and task assignments</a:t>
            </a:r>
          </a:p>
          <a:p>
            <a:endParaRPr lang="en-US" dirty="0"/>
          </a:p>
        </p:txBody>
      </p:sp>
    </p:spTree>
    <p:extLst>
      <p:ext uri="{BB962C8B-B14F-4D97-AF65-F5344CB8AC3E}">
        <p14:creationId xmlns:p14="http://schemas.microsoft.com/office/powerpoint/2010/main" val="4269352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1C3A-7FF0-9818-CCA9-E3007E67436A}"/>
              </a:ext>
            </a:extLst>
          </p:cNvPr>
          <p:cNvSpPr>
            <a:spLocks noGrp="1"/>
          </p:cNvSpPr>
          <p:nvPr>
            <p:ph type="title"/>
          </p:nvPr>
        </p:nvSpPr>
        <p:spPr/>
        <p:txBody>
          <a:bodyPr/>
          <a:lstStyle/>
          <a:p>
            <a:r>
              <a:rPr lang="en-US" b="0" i="0" dirty="0">
                <a:effectLst/>
                <a:latin typeface="Arial" panose="020B0604020202020204" pitchFamily="34" charset="0"/>
              </a:rPr>
              <a:t>Introduction</a:t>
            </a:r>
            <a:endParaRPr lang="en-US" dirty="0"/>
          </a:p>
        </p:txBody>
      </p:sp>
      <p:sp>
        <p:nvSpPr>
          <p:cNvPr id="3" name="Content Placeholder 2">
            <a:extLst>
              <a:ext uri="{FF2B5EF4-FFF2-40B4-BE49-F238E27FC236}">
                <a16:creationId xmlns:a16="http://schemas.microsoft.com/office/drawing/2014/main" id="{D7558010-8011-9C05-1617-F2D0E4DA4F25}"/>
              </a:ext>
            </a:extLst>
          </p:cNvPr>
          <p:cNvSpPr>
            <a:spLocks noGrp="1"/>
          </p:cNvSpPr>
          <p:nvPr>
            <p:ph idx="1"/>
          </p:nvPr>
        </p:nvSpPr>
        <p:spPr/>
        <p:txBody>
          <a:bodyPr/>
          <a:lstStyle/>
          <a:p>
            <a:r>
              <a:rPr lang="en-US" dirty="0"/>
              <a:t>Title: Eclectic Eats Haven</a:t>
            </a:r>
          </a:p>
          <a:p>
            <a:pPr marL="0" indent="0">
              <a:buNone/>
            </a:pPr>
            <a:endParaRPr lang="en-US" dirty="0"/>
          </a:p>
          <a:p>
            <a:r>
              <a:rPr lang="en-US" dirty="0"/>
              <a:t>A user-friendly restaurant website designed for the convenience of ordering.</a:t>
            </a:r>
          </a:p>
          <a:p>
            <a:pPr marL="0" indent="0">
              <a:buNone/>
            </a:pPr>
            <a:br>
              <a:rPr lang="en-US" dirty="0"/>
            </a:br>
            <a:endParaRPr lang="en-US" dirty="0"/>
          </a:p>
        </p:txBody>
      </p:sp>
    </p:spTree>
    <p:extLst>
      <p:ext uri="{BB962C8B-B14F-4D97-AF65-F5344CB8AC3E}">
        <p14:creationId xmlns:p14="http://schemas.microsoft.com/office/powerpoint/2010/main" val="2297641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1C3A-7FF0-9818-CCA9-E3007E67436A}"/>
              </a:ext>
            </a:extLst>
          </p:cNvPr>
          <p:cNvSpPr>
            <a:spLocks noGrp="1"/>
          </p:cNvSpPr>
          <p:nvPr>
            <p:ph type="title"/>
          </p:nvPr>
        </p:nvSpPr>
        <p:spPr/>
        <p:txBody>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Project Timeline</a:t>
            </a:r>
            <a:endParaRPr lang="en-US" dirty="0"/>
          </a:p>
        </p:txBody>
      </p:sp>
      <p:sp>
        <p:nvSpPr>
          <p:cNvPr id="3" name="Content Placeholder 2">
            <a:extLst>
              <a:ext uri="{FF2B5EF4-FFF2-40B4-BE49-F238E27FC236}">
                <a16:creationId xmlns:a16="http://schemas.microsoft.com/office/drawing/2014/main" id="{D7558010-8011-9C05-1617-F2D0E4DA4F25}"/>
              </a:ext>
            </a:extLst>
          </p:cNvPr>
          <p:cNvSpPr>
            <a:spLocks noGrp="1"/>
          </p:cNvSpPr>
          <p:nvPr>
            <p:ph idx="1"/>
          </p:nvPr>
        </p:nvSpPr>
        <p:spPr/>
        <p:txBody>
          <a:bodyPr>
            <a:normAutofit/>
          </a:bodyPr>
          <a:lstStyle/>
          <a:p>
            <a:r>
              <a:rPr lang="en-US" dirty="0"/>
              <a:t>Highlight the importance of pre-coding planning</a:t>
            </a:r>
          </a:p>
          <a:p>
            <a:endParaRPr lang="en-US" dirty="0"/>
          </a:p>
          <a:p>
            <a:r>
              <a:rPr lang="en-US" dirty="0"/>
              <a:t>Indicate which part each team member will work on each week</a:t>
            </a:r>
          </a:p>
          <a:p>
            <a:endParaRPr lang="en-US" dirty="0"/>
          </a:p>
          <a:p>
            <a:r>
              <a:rPr lang="en-US" dirty="0"/>
              <a:t>Emphasize weekly goals and achievements on Trello</a:t>
            </a:r>
          </a:p>
          <a:p>
            <a:endParaRPr lang="en-US" dirty="0"/>
          </a:p>
        </p:txBody>
      </p:sp>
    </p:spTree>
    <p:extLst>
      <p:ext uri="{BB962C8B-B14F-4D97-AF65-F5344CB8AC3E}">
        <p14:creationId xmlns:p14="http://schemas.microsoft.com/office/powerpoint/2010/main" val="4144231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A31DEC-833B-DD20-1DD7-EA600733144E}"/>
              </a:ext>
            </a:extLst>
          </p:cNvPr>
          <p:cNvSpPr txBox="1"/>
          <p:nvPr/>
        </p:nvSpPr>
        <p:spPr>
          <a:xfrm>
            <a:off x="958850" y="360363"/>
            <a:ext cx="5470525" cy="1754326"/>
          </a:xfrm>
          <a:prstGeom prst="rect">
            <a:avLst/>
          </a:prstGeom>
          <a:noFill/>
        </p:spPr>
        <p:txBody>
          <a:bodyPr wrap="square" rtlCol="0">
            <a:spAutoFit/>
          </a:bodyPr>
          <a:lstStyle/>
          <a:p>
            <a:r>
              <a:rPr lang="en-US" dirty="0"/>
              <a:t>Week 1 (Nov 15 -  Nov 18)</a:t>
            </a:r>
          </a:p>
          <a:p>
            <a:r>
              <a:rPr lang="en-US" dirty="0"/>
              <a:t>K – completed most of the SRS</a:t>
            </a:r>
          </a:p>
          <a:p>
            <a:r>
              <a:rPr lang="en-US" dirty="0"/>
              <a:t>Z – started setting up the libraries ( Account manager, storage manager, helpers), set up navbar, worked on account login/signup/forgot password page</a:t>
            </a:r>
          </a:p>
        </p:txBody>
      </p:sp>
      <p:sp>
        <p:nvSpPr>
          <p:cNvPr id="4" name="TextBox 3">
            <a:extLst>
              <a:ext uri="{FF2B5EF4-FFF2-40B4-BE49-F238E27FC236}">
                <a16:creationId xmlns:a16="http://schemas.microsoft.com/office/drawing/2014/main" id="{85E09112-287A-4A6A-03DA-2462532326A7}"/>
              </a:ext>
            </a:extLst>
          </p:cNvPr>
          <p:cNvSpPr txBox="1"/>
          <p:nvPr/>
        </p:nvSpPr>
        <p:spPr>
          <a:xfrm>
            <a:off x="5588000" y="2358114"/>
            <a:ext cx="5137150" cy="1754326"/>
          </a:xfrm>
          <a:prstGeom prst="rect">
            <a:avLst/>
          </a:prstGeom>
          <a:noFill/>
        </p:spPr>
        <p:txBody>
          <a:bodyPr wrap="square" rtlCol="0">
            <a:spAutoFit/>
          </a:bodyPr>
          <a:lstStyle/>
          <a:p>
            <a:r>
              <a:rPr lang="en-US" dirty="0"/>
              <a:t>Week 2 (Nov 19 -  Nov 25)</a:t>
            </a:r>
          </a:p>
          <a:p>
            <a:r>
              <a:rPr lang="en-US" dirty="0"/>
              <a:t>K – made About and Contact section of Home page. started on creating menu items and toppings</a:t>
            </a:r>
          </a:p>
          <a:p>
            <a:r>
              <a:rPr lang="en-US" dirty="0"/>
              <a:t>Z – worked on navigation manager for navbar. Finished account page</a:t>
            </a:r>
          </a:p>
        </p:txBody>
      </p:sp>
      <p:sp>
        <p:nvSpPr>
          <p:cNvPr id="5" name="TextBox 4">
            <a:extLst>
              <a:ext uri="{FF2B5EF4-FFF2-40B4-BE49-F238E27FC236}">
                <a16:creationId xmlns:a16="http://schemas.microsoft.com/office/drawing/2014/main" id="{C58D7962-A330-6A49-15FD-5B7E82BA82E2}"/>
              </a:ext>
            </a:extLst>
          </p:cNvPr>
          <p:cNvSpPr txBox="1"/>
          <p:nvPr/>
        </p:nvSpPr>
        <p:spPr>
          <a:xfrm>
            <a:off x="458787" y="4499886"/>
            <a:ext cx="6827838" cy="2031325"/>
          </a:xfrm>
          <a:prstGeom prst="rect">
            <a:avLst/>
          </a:prstGeom>
          <a:noFill/>
        </p:spPr>
        <p:txBody>
          <a:bodyPr wrap="square" rtlCol="0">
            <a:spAutoFit/>
          </a:bodyPr>
          <a:lstStyle/>
          <a:p>
            <a:r>
              <a:rPr lang="en-US" dirty="0"/>
              <a:t>Week 3 (Nov 26 -  Dec 2)</a:t>
            </a:r>
          </a:p>
          <a:p>
            <a:r>
              <a:rPr lang="en-US" dirty="0"/>
              <a:t>K – added images for menu items. Worked on adding more items and toppings. Worked on header section of home page. Started creating the menu page (items and toppings)</a:t>
            </a:r>
          </a:p>
          <a:p>
            <a:r>
              <a:rPr lang="en-US" dirty="0"/>
              <a:t>Z – set up actual account page (after logged in). More account manager. Started making classes</a:t>
            </a:r>
          </a:p>
        </p:txBody>
      </p:sp>
    </p:spTree>
    <p:extLst>
      <p:ext uri="{BB962C8B-B14F-4D97-AF65-F5344CB8AC3E}">
        <p14:creationId xmlns:p14="http://schemas.microsoft.com/office/powerpoint/2010/main" val="3204897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ED97F0-7AB4-3C79-AB8A-CD05B2223E0C}"/>
              </a:ext>
            </a:extLst>
          </p:cNvPr>
          <p:cNvSpPr txBox="1"/>
          <p:nvPr/>
        </p:nvSpPr>
        <p:spPr>
          <a:xfrm>
            <a:off x="6386515" y="1582340"/>
            <a:ext cx="5429566" cy="1200329"/>
          </a:xfrm>
          <a:prstGeom prst="rect">
            <a:avLst/>
          </a:prstGeom>
          <a:noFill/>
        </p:spPr>
        <p:txBody>
          <a:bodyPr wrap="square" rtlCol="0">
            <a:spAutoFit/>
          </a:bodyPr>
          <a:lstStyle/>
          <a:p>
            <a:r>
              <a:rPr lang="en-US" dirty="0"/>
              <a:t>Week 5 (Dec 10 -  Dec 12)</a:t>
            </a:r>
          </a:p>
          <a:p>
            <a:r>
              <a:rPr lang="en-US" dirty="0"/>
              <a:t>K – worked on presentation slides, worked on payment section and receipt </a:t>
            </a:r>
          </a:p>
          <a:p>
            <a:r>
              <a:rPr lang="en-US" dirty="0"/>
              <a:t>Z – re-creating entire menu code</a:t>
            </a:r>
          </a:p>
        </p:txBody>
      </p:sp>
      <p:sp>
        <p:nvSpPr>
          <p:cNvPr id="3" name="TextBox 2">
            <a:extLst>
              <a:ext uri="{FF2B5EF4-FFF2-40B4-BE49-F238E27FC236}">
                <a16:creationId xmlns:a16="http://schemas.microsoft.com/office/drawing/2014/main" id="{72D50A30-CD72-5A01-1990-F80458DF77F6}"/>
              </a:ext>
            </a:extLst>
          </p:cNvPr>
          <p:cNvSpPr txBox="1"/>
          <p:nvPr/>
        </p:nvSpPr>
        <p:spPr>
          <a:xfrm>
            <a:off x="187642" y="197346"/>
            <a:ext cx="5776913" cy="3970318"/>
          </a:xfrm>
          <a:prstGeom prst="rect">
            <a:avLst/>
          </a:prstGeom>
          <a:noFill/>
        </p:spPr>
        <p:txBody>
          <a:bodyPr wrap="square" rtlCol="0">
            <a:spAutoFit/>
          </a:bodyPr>
          <a:lstStyle/>
          <a:p>
            <a:r>
              <a:rPr lang="en-US" dirty="0"/>
              <a:t>Week 4 (Dec 3 -  Dec 9)</a:t>
            </a:r>
          </a:p>
          <a:p>
            <a:r>
              <a:rPr lang="en-US" dirty="0"/>
              <a:t>K – worked on setting up the cart, totals &amp; tips, and payment method section. Implemented close buttons for toppings list and cart section. Started on the payment page. Worked on handling item duplicates and storing cart items using </a:t>
            </a:r>
            <a:r>
              <a:rPr lang="en-US" dirty="0" err="1"/>
              <a:t>sessionStorage</a:t>
            </a:r>
            <a:r>
              <a:rPr lang="en-US" dirty="0"/>
              <a:t>, although doesn’t restore cart when page refreshed</a:t>
            </a:r>
          </a:p>
          <a:p>
            <a:endParaRPr lang="en-US" dirty="0"/>
          </a:p>
          <a:p>
            <a:r>
              <a:rPr lang="en-US" dirty="0"/>
              <a:t>Z – deleted classes. set up orders history page on account management. Worked on manager menu library for toggling availability of items and toppings. Changed how accounts are stored. Worked on card validation</a:t>
            </a:r>
          </a:p>
        </p:txBody>
      </p:sp>
    </p:spTree>
    <p:extLst>
      <p:ext uri="{BB962C8B-B14F-4D97-AF65-F5344CB8AC3E}">
        <p14:creationId xmlns:p14="http://schemas.microsoft.com/office/powerpoint/2010/main" val="4230289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1C3A-7FF0-9818-CCA9-E3007E67436A}"/>
              </a:ext>
            </a:extLst>
          </p:cNvPr>
          <p:cNvSpPr>
            <a:spLocks noGrp="1"/>
          </p:cNvSpPr>
          <p:nvPr>
            <p:ph type="title"/>
          </p:nvPr>
        </p:nvSpPr>
        <p:spPr/>
        <p:txBody>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Conclusion</a:t>
            </a:r>
            <a:endParaRPr lang="en-US" dirty="0"/>
          </a:p>
        </p:txBody>
      </p:sp>
      <p:sp>
        <p:nvSpPr>
          <p:cNvPr id="3" name="Content Placeholder 2">
            <a:extLst>
              <a:ext uri="{FF2B5EF4-FFF2-40B4-BE49-F238E27FC236}">
                <a16:creationId xmlns:a16="http://schemas.microsoft.com/office/drawing/2014/main" id="{D7558010-8011-9C05-1617-F2D0E4DA4F25}"/>
              </a:ext>
            </a:extLst>
          </p:cNvPr>
          <p:cNvSpPr>
            <a:spLocks noGrp="1"/>
          </p:cNvSpPr>
          <p:nvPr>
            <p:ph idx="1"/>
          </p:nvPr>
        </p:nvSpPr>
        <p:spPr/>
        <p:txBody>
          <a:bodyPr>
            <a:normAutofit/>
          </a:bodyPr>
          <a:lstStyle/>
          <a:p>
            <a:r>
              <a:rPr lang="en-US" dirty="0"/>
              <a:t>Summarize key points from the presentation</a:t>
            </a:r>
          </a:p>
          <a:p>
            <a:endParaRPr lang="en-US" dirty="0"/>
          </a:p>
          <a:p>
            <a:r>
              <a:rPr lang="en-US" dirty="0"/>
              <a:t>Invite questions and feedback from the audience</a:t>
            </a:r>
          </a:p>
          <a:p>
            <a:pPr marL="0" indent="0">
              <a:buNone/>
            </a:pPr>
            <a:endParaRPr lang="en-US" dirty="0"/>
          </a:p>
        </p:txBody>
      </p:sp>
    </p:spTree>
    <p:extLst>
      <p:ext uri="{BB962C8B-B14F-4D97-AF65-F5344CB8AC3E}">
        <p14:creationId xmlns:p14="http://schemas.microsoft.com/office/powerpoint/2010/main" val="374957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811933-3DC1-AC6E-E7A6-5748D3B15381}"/>
              </a:ext>
            </a:extLst>
          </p:cNvPr>
          <p:cNvSpPr/>
          <p:nvPr/>
        </p:nvSpPr>
        <p:spPr>
          <a:xfrm>
            <a:off x="4183457" y="2967335"/>
            <a:ext cx="382508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a:t>
            </a:r>
            <a:r>
              <a:rPr lang="en-US" sz="5400" dirty="0">
                <a:ln w="0"/>
                <a:effectLst>
                  <a:outerShdw blurRad="38100" dist="19050" dir="2700000" algn="tl" rotWithShape="0">
                    <a:schemeClr val="dk1">
                      <a:alpha val="40000"/>
                    </a:schemeClr>
                  </a:outerShdw>
                </a:effectLst>
              </a:rPr>
              <a:t>You!</a:t>
            </a:r>
            <a:endParaRPr lang="en-US" sz="5400" b="0" cap="none" spc="0" dirty="0">
              <a:ln w="0"/>
              <a:solidFill>
                <a:schemeClr val="tx1"/>
              </a:solidFill>
              <a:effectLst>
                <a:outerShdw blurRad="38100" dist="19050" dir="2700000" algn="tl" rotWithShape="0">
                  <a:schemeClr val="dk1">
                    <a:alpha val="40000"/>
                  </a:schemeClr>
                </a:outerShdw>
              </a:effectLst>
            </a:endParaRPr>
          </a:p>
        </p:txBody>
      </p:sp>
      <p:grpSp>
        <p:nvGrpSpPr>
          <p:cNvPr id="3" name="Group 2">
            <a:extLst>
              <a:ext uri="{FF2B5EF4-FFF2-40B4-BE49-F238E27FC236}">
                <a16:creationId xmlns:a16="http://schemas.microsoft.com/office/drawing/2014/main" id="{DD650F87-3B5C-0253-F762-B2DFEBF80BF5}"/>
              </a:ext>
            </a:extLst>
          </p:cNvPr>
          <p:cNvGrpSpPr/>
          <p:nvPr/>
        </p:nvGrpSpPr>
        <p:grpSpPr>
          <a:xfrm>
            <a:off x="10920460" y="2281072"/>
            <a:ext cx="876301" cy="940470"/>
            <a:chOff x="5157588" y="3713127"/>
            <a:chExt cx="876301" cy="940470"/>
          </a:xfrm>
        </p:grpSpPr>
        <p:sp>
          <p:nvSpPr>
            <p:cNvPr id="4" name="Freeform 3">
              <a:extLst>
                <a:ext uri="{FF2B5EF4-FFF2-40B4-BE49-F238E27FC236}">
                  <a16:creationId xmlns:a16="http://schemas.microsoft.com/office/drawing/2014/main" id="{B8CF5A68-5883-28F2-2C65-E15ACDDD0718}"/>
                </a:ext>
              </a:extLst>
            </p:cNvPr>
            <p:cNvSpPr/>
            <p:nvPr/>
          </p:nvSpPr>
          <p:spPr>
            <a:xfrm>
              <a:off x="5225256" y="3968750"/>
              <a:ext cx="600075" cy="684847"/>
            </a:xfrm>
            <a:custGeom>
              <a:avLst/>
              <a:gdLst>
                <a:gd name="connsiteX0" fmla="*/ 514350 w 600075"/>
                <a:gd name="connsiteY0" fmla="*/ 0 h 684847"/>
                <a:gd name="connsiteX1" fmla="*/ 428625 w 600075"/>
                <a:gd name="connsiteY1" fmla="*/ 85725 h 684847"/>
                <a:gd name="connsiteX2" fmla="*/ 428625 w 600075"/>
                <a:gd name="connsiteY2" fmla="*/ 219075 h 684847"/>
                <a:gd name="connsiteX3" fmla="*/ 361950 w 600075"/>
                <a:gd name="connsiteY3" fmla="*/ 285750 h 684847"/>
                <a:gd name="connsiteX4" fmla="*/ 130493 w 600075"/>
                <a:gd name="connsiteY4" fmla="*/ 285750 h 684847"/>
                <a:gd name="connsiteX5" fmla="*/ 47625 w 600075"/>
                <a:gd name="connsiteY5" fmla="*/ 238125 h 684847"/>
                <a:gd name="connsiteX6" fmla="*/ 0 w 600075"/>
                <a:gd name="connsiteY6" fmla="*/ 285750 h 684847"/>
                <a:gd name="connsiteX7" fmla="*/ 30480 w 600075"/>
                <a:gd name="connsiteY7" fmla="*/ 330518 h 684847"/>
                <a:gd name="connsiteX8" fmla="*/ 28575 w 600075"/>
                <a:gd name="connsiteY8" fmla="*/ 342900 h 684847"/>
                <a:gd name="connsiteX9" fmla="*/ 76200 w 600075"/>
                <a:gd name="connsiteY9" fmla="*/ 390525 h 684847"/>
                <a:gd name="connsiteX10" fmla="*/ 76200 w 600075"/>
                <a:gd name="connsiteY10" fmla="*/ 390525 h 684847"/>
                <a:gd name="connsiteX11" fmla="*/ 276225 w 600075"/>
                <a:gd name="connsiteY11" fmla="*/ 551498 h 684847"/>
                <a:gd name="connsiteX12" fmla="*/ 276225 w 600075"/>
                <a:gd name="connsiteY12" fmla="*/ 609600 h 684847"/>
                <a:gd name="connsiteX13" fmla="*/ 257175 w 600075"/>
                <a:gd name="connsiteY13" fmla="*/ 627698 h 684847"/>
                <a:gd name="connsiteX14" fmla="*/ 266700 w 600075"/>
                <a:gd name="connsiteY14" fmla="*/ 644843 h 684847"/>
                <a:gd name="connsiteX15" fmla="*/ 322898 w 600075"/>
                <a:gd name="connsiteY15" fmla="*/ 681990 h 684847"/>
                <a:gd name="connsiteX16" fmla="*/ 333375 w 600075"/>
                <a:gd name="connsiteY16" fmla="*/ 684848 h 684847"/>
                <a:gd name="connsiteX17" fmla="*/ 341948 w 600075"/>
                <a:gd name="connsiteY17" fmla="*/ 682943 h 684847"/>
                <a:gd name="connsiteX18" fmla="*/ 352425 w 600075"/>
                <a:gd name="connsiteY18" fmla="*/ 665798 h 684847"/>
                <a:gd name="connsiteX19" fmla="*/ 352425 w 600075"/>
                <a:gd name="connsiteY19" fmla="*/ 664845 h 684847"/>
                <a:gd name="connsiteX20" fmla="*/ 365760 w 600075"/>
                <a:gd name="connsiteY20" fmla="*/ 646748 h 684847"/>
                <a:gd name="connsiteX21" fmla="*/ 368618 w 600075"/>
                <a:gd name="connsiteY21" fmla="*/ 645795 h 684847"/>
                <a:gd name="connsiteX22" fmla="*/ 381000 w 600075"/>
                <a:gd name="connsiteY22" fmla="*/ 621030 h 684847"/>
                <a:gd name="connsiteX23" fmla="*/ 361950 w 600075"/>
                <a:gd name="connsiteY23" fmla="*/ 608648 h 684847"/>
                <a:gd name="connsiteX24" fmla="*/ 314325 w 600075"/>
                <a:gd name="connsiteY24" fmla="*/ 608648 h 684847"/>
                <a:gd name="connsiteX25" fmla="*/ 314325 w 600075"/>
                <a:gd name="connsiteY25" fmla="*/ 550545 h 684847"/>
                <a:gd name="connsiteX26" fmla="*/ 352425 w 600075"/>
                <a:gd name="connsiteY26" fmla="*/ 543878 h 684847"/>
                <a:gd name="connsiteX27" fmla="*/ 352425 w 600075"/>
                <a:gd name="connsiteY27" fmla="*/ 571500 h 684847"/>
                <a:gd name="connsiteX28" fmla="*/ 333375 w 600075"/>
                <a:gd name="connsiteY28" fmla="*/ 589598 h 684847"/>
                <a:gd name="connsiteX29" fmla="*/ 333375 w 600075"/>
                <a:gd name="connsiteY29" fmla="*/ 590550 h 684847"/>
                <a:gd name="connsiteX30" fmla="*/ 360998 w 600075"/>
                <a:gd name="connsiteY30" fmla="*/ 590550 h 684847"/>
                <a:gd name="connsiteX31" fmla="*/ 398145 w 600075"/>
                <a:gd name="connsiteY31" fmla="*/ 616268 h 684847"/>
                <a:gd name="connsiteX32" fmla="*/ 397193 w 600075"/>
                <a:gd name="connsiteY32" fmla="*/ 643890 h 684847"/>
                <a:gd name="connsiteX33" fmla="*/ 399098 w 600075"/>
                <a:gd name="connsiteY33" fmla="*/ 644843 h 684847"/>
                <a:gd name="connsiteX34" fmla="*/ 409575 w 600075"/>
                <a:gd name="connsiteY34" fmla="*/ 647700 h 684847"/>
                <a:gd name="connsiteX35" fmla="*/ 418148 w 600075"/>
                <a:gd name="connsiteY35" fmla="*/ 645795 h 684847"/>
                <a:gd name="connsiteX36" fmla="*/ 428625 w 600075"/>
                <a:gd name="connsiteY36" fmla="*/ 628650 h 684847"/>
                <a:gd name="connsiteX37" fmla="*/ 428625 w 600075"/>
                <a:gd name="connsiteY37" fmla="*/ 627698 h 684847"/>
                <a:gd name="connsiteX38" fmla="*/ 441960 w 600075"/>
                <a:gd name="connsiteY38" fmla="*/ 609600 h 684847"/>
                <a:gd name="connsiteX39" fmla="*/ 444818 w 600075"/>
                <a:gd name="connsiteY39" fmla="*/ 608648 h 684847"/>
                <a:gd name="connsiteX40" fmla="*/ 457200 w 600075"/>
                <a:gd name="connsiteY40" fmla="*/ 583883 h 684847"/>
                <a:gd name="connsiteX41" fmla="*/ 438150 w 600075"/>
                <a:gd name="connsiteY41" fmla="*/ 571500 h 684847"/>
                <a:gd name="connsiteX42" fmla="*/ 390525 w 600075"/>
                <a:gd name="connsiteY42" fmla="*/ 571500 h 684847"/>
                <a:gd name="connsiteX43" fmla="*/ 390525 w 600075"/>
                <a:gd name="connsiteY43" fmla="*/ 531495 h 684847"/>
                <a:gd name="connsiteX44" fmla="*/ 523875 w 600075"/>
                <a:gd name="connsiteY44" fmla="*/ 323850 h 684847"/>
                <a:gd name="connsiteX45" fmla="*/ 523875 w 600075"/>
                <a:gd name="connsiteY45" fmla="*/ 170498 h 684847"/>
                <a:gd name="connsiteX46" fmla="*/ 600075 w 600075"/>
                <a:gd name="connsiteY46" fmla="*/ 85725 h 684847"/>
                <a:gd name="connsiteX47" fmla="*/ 514350 w 600075"/>
                <a:gd name="connsiteY47" fmla="*/ 0 h 684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0075" h="684847">
                  <a:moveTo>
                    <a:pt x="514350" y="0"/>
                  </a:moveTo>
                  <a:cubicBezTo>
                    <a:pt x="466725" y="0"/>
                    <a:pt x="428625" y="38100"/>
                    <a:pt x="428625" y="85725"/>
                  </a:cubicBezTo>
                  <a:lnTo>
                    <a:pt x="428625" y="219075"/>
                  </a:lnTo>
                  <a:cubicBezTo>
                    <a:pt x="428625" y="256223"/>
                    <a:pt x="399098" y="285750"/>
                    <a:pt x="361950" y="285750"/>
                  </a:cubicBezTo>
                  <a:lnTo>
                    <a:pt x="130493" y="285750"/>
                  </a:lnTo>
                  <a:cubicBezTo>
                    <a:pt x="114300" y="257175"/>
                    <a:pt x="82868" y="238125"/>
                    <a:pt x="47625" y="238125"/>
                  </a:cubicBezTo>
                  <a:cubicBezTo>
                    <a:pt x="20955" y="238125"/>
                    <a:pt x="0" y="259080"/>
                    <a:pt x="0" y="285750"/>
                  </a:cubicBezTo>
                  <a:cubicBezTo>
                    <a:pt x="0" y="305753"/>
                    <a:pt x="12383" y="322898"/>
                    <a:pt x="30480" y="330518"/>
                  </a:cubicBezTo>
                  <a:cubicBezTo>
                    <a:pt x="29528" y="334328"/>
                    <a:pt x="28575" y="338138"/>
                    <a:pt x="28575" y="342900"/>
                  </a:cubicBezTo>
                  <a:cubicBezTo>
                    <a:pt x="28575" y="369570"/>
                    <a:pt x="49530" y="390525"/>
                    <a:pt x="76200" y="390525"/>
                  </a:cubicBezTo>
                  <a:lnTo>
                    <a:pt x="76200" y="390525"/>
                  </a:lnTo>
                  <a:cubicBezTo>
                    <a:pt x="102870" y="478155"/>
                    <a:pt x="180975" y="543878"/>
                    <a:pt x="276225" y="551498"/>
                  </a:cubicBezTo>
                  <a:lnTo>
                    <a:pt x="276225" y="609600"/>
                  </a:lnTo>
                  <a:cubicBezTo>
                    <a:pt x="265748" y="609600"/>
                    <a:pt x="257175" y="617220"/>
                    <a:pt x="257175" y="627698"/>
                  </a:cubicBezTo>
                  <a:cubicBezTo>
                    <a:pt x="257175" y="634365"/>
                    <a:pt x="260985" y="641033"/>
                    <a:pt x="266700" y="644843"/>
                  </a:cubicBezTo>
                  <a:lnTo>
                    <a:pt x="322898" y="681990"/>
                  </a:lnTo>
                  <a:cubicBezTo>
                    <a:pt x="325755" y="683895"/>
                    <a:pt x="329565" y="684848"/>
                    <a:pt x="333375" y="684848"/>
                  </a:cubicBezTo>
                  <a:cubicBezTo>
                    <a:pt x="336233" y="684848"/>
                    <a:pt x="339090" y="683895"/>
                    <a:pt x="341948" y="682943"/>
                  </a:cubicBezTo>
                  <a:cubicBezTo>
                    <a:pt x="348615" y="680085"/>
                    <a:pt x="352425" y="673418"/>
                    <a:pt x="352425" y="665798"/>
                  </a:cubicBezTo>
                  <a:lnTo>
                    <a:pt x="352425" y="664845"/>
                  </a:lnTo>
                  <a:cubicBezTo>
                    <a:pt x="352425" y="656273"/>
                    <a:pt x="358140" y="649605"/>
                    <a:pt x="365760" y="646748"/>
                  </a:cubicBezTo>
                  <a:lnTo>
                    <a:pt x="368618" y="645795"/>
                  </a:lnTo>
                  <a:cubicBezTo>
                    <a:pt x="378143" y="642938"/>
                    <a:pt x="383858" y="631508"/>
                    <a:pt x="381000" y="621030"/>
                  </a:cubicBezTo>
                  <a:cubicBezTo>
                    <a:pt x="378143" y="613410"/>
                    <a:pt x="370523" y="608648"/>
                    <a:pt x="361950" y="608648"/>
                  </a:cubicBezTo>
                  <a:lnTo>
                    <a:pt x="314325" y="608648"/>
                  </a:lnTo>
                  <a:lnTo>
                    <a:pt x="314325" y="550545"/>
                  </a:lnTo>
                  <a:cubicBezTo>
                    <a:pt x="327660" y="549593"/>
                    <a:pt x="340043" y="547688"/>
                    <a:pt x="352425" y="543878"/>
                  </a:cubicBezTo>
                  <a:lnTo>
                    <a:pt x="352425" y="571500"/>
                  </a:lnTo>
                  <a:cubicBezTo>
                    <a:pt x="341948" y="571500"/>
                    <a:pt x="333375" y="579120"/>
                    <a:pt x="333375" y="589598"/>
                  </a:cubicBezTo>
                  <a:cubicBezTo>
                    <a:pt x="333375" y="589598"/>
                    <a:pt x="333375" y="589598"/>
                    <a:pt x="333375" y="590550"/>
                  </a:cubicBezTo>
                  <a:lnTo>
                    <a:pt x="360998" y="590550"/>
                  </a:lnTo>
                  <a:cubicBezTo>
                    <a:pt x="378143" y="590550"/>
                    <a:pt x="392430" y="601028"/>
                    <a:pt x="398145" y="616268"/>
                  </a:cubicBezTo>
                  <a:cubicBezTo>
                    <a:pt x="401003" y="624840"/>
                    <a:pt x="401003" y="634365"/>
                    <a:pt x="397193" y="643890"/>
                  </a:cubicBezTo>
                  <a:lnTo>
                    <a:pt x="399098" y="644843"/>
                  </a:lnTo>
                  <a:cubicBezTo>
                    <a:pt x="401955" y="646748"/>
                    <a:pt x="405765" y="647700"/>
                    <a:pt x="409575" y="647700"/>
                  </a:cubicBezTo>
                  <a:cubicBezTo>
                    <a:pt x="412433" y="647700"/>
                    <a:pt x="415290" y="646748"/>
                    <a:pt x="418148" y="645795"/>
                  </a:cubicBezTo>
                  <a:cubicBezTo>
                    <a:pt x="424815" y="642938"/>
                    <a:pt x="428625" y="636270"/>
                    <a:pt x="428625" y="628650"/>
                  </a:cubicBezTo>
                  <a:lnTo>
                    <a:pt x="428625" y="627698"/>
                  </a:lnTo>
                  <a:cubicBezTo>
                    <a:pt x="428625" y="619125"/>
                    <a:pt x="434340" y="612458"/>
                    <a:pt x="441960" y="609600"/>
                  </a:cubicBezTo>
                  <a:lnTo>
                    <a:pt x="444818" y="608648"/>
                  </a:lnTo>
                  <a:cubicBezTo>
                    <a:pt x="454343" y="605790"/>
                    <a:pt x="460058" y="594360"/>
                    <a:pt x="457200" y="583883"/>
                  </a:cubicBezTo>
                  <a:cubicBezTo>
                    <a:pt x="454343" y="576263"/>
                    <a:pt x="446723" y="571500"/>
                    <a:pt x="438150" y="571500"/>
                  </a:cubicBezTo>
                  <a:lnTo>
                    <a:pt x="390525" y="571500"/>
                  </a:lnTo>
                  <a:lnTo>
                    <a:pt x="390525" y="531495"/>
                  </a:lnTo>
                  <a:cubicBezTo>
                    <a:pt x="469583" y="495300"/>
                    <a:pt x="523875" y="416243"/>
                    <a:pt x="523875" y="323850"/>
                  </a:cubicBezTo>
                  <a:lnTo>
                    <a:pt x="523875" y="170498"/>
                  </a:lnTo>
                  <a:cubicBezTo>
                    <a:pt x="566738" y="165735"/>
                    <a:pt x="600075" y="129540"/>
                    <a:pt x="600075" y="85725"/>
                  </a:cubicBezTo>
                  <a:cubicBezTo>
                    <a:pt x="600075" y="38100"/>
                    <a:pt x="561975" y="0"/>
                    <a:pt x="514350" y="0"/>
                  </a:cubicBezTo>
                  <a:close/>
                </a:path>
              </a:pathLst>
            </a:custGeom>
            <a:solidFill>
              <a:schemeClr val="accent2"/>
            </a:solidFill>
            <a:ln w="9525" cap="flat">
              <a:noFill/>
              <a:prstDash val="solid"/>
              <a:miter/>
            </a:ln>
          </p:spPr>
          <p:txBody>
            <a:bodyPr rtlCol="0" anchor="ctr"/>
            <a:lstStyle/>
            <a:p>
              <a:endParaRPr lang="en-US"/>
            </a:p>
          </p:txBody>
        </p:sp>
        <p:sp>
          <p:nvSpPr>
            <p:cNvPr id="5" name="Freeform 4">
              <a:extLst>
                <a:ext uri="{FF2B5EF4-FFF2-40B4-BE49-F238E27FC236}">
                  <a16:creationId xmlns:a16="http://schemas.microsoft.com/office/drawing/2014/main" id="{F326B68C-74EC-9464-3722-5F015B41D5FA}"/>
                </a:ext>
              </a:extLst>
            </p:cNvPr>
            <p:cNvSpPr/>
            <p:nvPr/>
          </p:nvSpPr>
          <p:spPr>
            <a:xfrm>
              <a:off x="5832951" y="4055427"/>
              <a:ext cx="78104" cy="46672"/>
            </a:xfrm>
            <a:custGeom>
              <a:avLst/>
              <a:gdLst>
                <a:gd name="connsiteX0" fmla="*/ 37147 w 78104"/>
                <a:gd name="connsiteY0" fmla="*/ 5715 h 46672"/>
                <a:gd name="connsiteX1" fmla="*/ 11430 w 78104"/>
                <a:gd name="connsiteY1" fmla="*/ 0 h 46672"/>
                <a:gd name="connsiteX2" fmla="*/ 0 w 78104"/>
                <a:gd name="connsiteY2" fmla="*/ 46672 h 46672"/>
                <a:gd name="connsiteX3" fmla="*/ 13335 w 78104"/>
                <a:gd name="connsiteY3" fmla="*/ 46672 h 46672"/>
                <a:gd name="connsiteX4" fmla="*/ 68580 w 78104"/>
                <a:gd name="connsiteY4" fmla="*/ 22860 h 46672"/>
                <a:gd name="connsiteX5" fmla="*/ 78105 w 78104"/>
                <a:gd name="connsiteY5" fmla="*/ 8572 h 46672"/>
                <a:gd name="connsiteX6" fmla="*/ 37147 w 78104"/>
                <a:gd name="connsiteY6" fmla="*/ 5715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04" h="46672">
                  <a:moveTo>
                    <a:pt x="37147" y="5715"/>
                  </a:moveTo>
                  <a:cubicBezTo>
                    <a:pt x="27622" y="4763"/>
                    <a:pt x="19050" y="2857"/>
                    <a:pt x="11430" y="0"/>
                  </a:cubicBezTo>
                  <a:cubicBezTo>
                    <a:pt x="11430" y="17145"/>
                    <a:pt x="7620" y="33338"/>
                    <a:pt x="0" y="46672"/>
                  </a:cubicBezTo>
                  <a:cubicBezTo>
                    <a:pt x="4763" y="46672"/>
                    <a:pt x="8572" y="46672"/>
                    <a:pt x="13335" y="46672"/>
                  </a:cubicBezTo>
                  <a:cubicBezTo>
                    <a:pt x="40957" y="46672"/>
                    <a:pt x="58102" y="34290"/>
                    <a:pt x="68580" y="22860"/>
                  </a:cubicBezTo>
                  <a:cubicBezTo>
                    <a:pt x="73342" y="18097"/>
                    <a:pt x="76200" y="12382"/>
                    <a:pt x="78105" y="8572"/>
                  </a:cubicBezTo>
                  <a:cubicBezTo>
                    <a:pt x="70485" y="8572"/>
                    <a:pt x="58102" y="7620"/>
                    <a:pt x="37147" y="5715"/>
                  </a:cubicBezTo>
                  <a:close/>
                </a:path>
              </a:pathLst>
            </a:custGeom>
            <a:solidFill>
              <a:schemeClr val="accent2"/>
            </a:solidFill>
            <a:ln w="9525" cap="flat">
              <a:noFill/>
              <a:prstDash val="solid"/>
              <a:miter/>
            </a:ln>
          </p:spPr>
          <p:txBody>
            <a:bodyPr rtlCol="0" anchor="ctr"/>
            <a:lstStyle/>
            <a:p>
              <a:endParaRPr lang="en-US"/>
            </a:p>
          </p:txBody>
        </p:sp>
        <p:sp>
          <p:nvSpPr>
            <p:cNvPr id="6" name="Freeform 5">
              <a:extLst>
                <a:ext uri="{FF2B5EF4-FFF2-40B4-BE49-F238E27FC236}">
                  <a16:creationId xmlns:a16="http://schemas.microsoft.com/office/drawing/2014/main" id="{D86BF47A-5B34-326F-891C-600E713D4832}"/>
                </a:ext>
              </a:extLst>
            </p:cNvPr>
            <p:cNvSpPr/>
            <p:nvPr/>
          </p:nvSpPr>
          <p:spPr>
            <a:xfrm rot="579383" flipH="1">
              <a:off x="5832421" y="3988177"/>
              <a:ext cx="123053" cy="161019"/>
            </a:xfrm>
            <a:custGeom>
              <a:avLst/>
              <a:gdLst>
                <a:gd name="connsiteX0" fmla="*/ 20669 w 123053"/>
                <a:gd name="connsiteY0" fmla="*/ 125925 h 161019"/>
                <a:gd name="connsiteX1" fmla="*/ 102165 w 123053"/>
                <a:gd name="connsiteY1" fmla="*/ 159901 h 161019"/>
                <a:gd name="connsiteX2" fmla="*/ 122949 w 123053"/>
                <a:gd name="connsiteY2" fmla="*/ 135583 h 161019"/>
                <a:gd name="connsiteX3" fmla="*/ 123054 w 123053"/>
                <a:gd name="connsiteY3" fmla="*/ 76624 h 161019"/>
                <a:gd name="connsiteX4" fmla="*/ 102384 w 123053"/>
                <a:gd name="connsiteY4" fmla="*/ 35047 h 161019"/>
                <a:gd name="connsiteX5" fmla="*/ 20888 w 123053"/>
                <a:gd name="connsiteY5" fmla="*/ 1119 h 161019"/>
                <a:gd name="connsiteX6" fmla="*/ 105 w 123053"/>
                <a:gd name="connsiteY6" fmla="*/ 25436 h 161019"/>
                <a:gd name="connsiteX7" fmla="*/ 0 w 123053"/>
                <a:gd name="connsiteY7" fmla="*/ 84396 h 161019"/>
                <a:gd name="connsiteX8" fmla="*/ 20669 w 123053"/>
                <a:gd name="connsiteY8" fmla="*/ 125925 h 16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053" h="161019">
                  <a:moveTo>
                    <a:pt x="20669" y="125925"/>
                  </a:moveTo>
                  <a:lnTo>
                    <a:pt x="102165" y="159901"/>
                  </a:lnTo>
                  <a:cubicBezTo>
                    <a:pt x="113595" y="164663"/>
                    <a:pt x="122911" y="153786"/>
                    <a:pt x="122949" y="135583"/>
                  </a:cubicBezTo>
                  <a:lnTo>
                    <a:pt x="123054" y="76624"/>
                  </a:lnTo>
                  <a:cubicBezTo>
                    <a:pt x="123054" y="58431"/>
                    <a:pt x="113833" y="39810"/>
                    <a:pt x="102384" y="35047"/>
                  </a:cubicBezTo>
                  <a:lnTo>
                    <a:pt x="20888" y="1119"/>
                  </a:lnTo>
                  <a:cubicBezTo>
                    <a:pt x="9458" y="-3644"/>
                    <a:pt x="133" y="7234"/>
                    <a:pt x="105" y="25436"/>
                  </a:cubicBezTo>
                  <a:lnTo>
                    <a:pt x="0" y="84396"/>
                  </a:lnTo>
                  <a:cubicBezTo>
                    <a:pt x="-29" y="102541"/>
                    <a:pt x="9220" y="121163"/>
                    <a:pt x="20669" y="125925"/>
                  </a:cubicBezTo>
                  <a:close/>
                </a:path>
              </a:pathLst>
            </a:custGeom>
            <a:solidFill>
              <a:srgbClr val="000000"/>
            </a:solidFill>
            <a:ln w="9525" cap="flat">
              <a:noFill/>
              <a:prstDash val="solid"/>
              <a:miter/>
            </a:ln>
          </p:spPr>
          <p:txBody>
            <a:bodyPr rtlCol="0" anchor="ctr"/>
            <a:lstStyle/>
            <a:p>
              <a:endParaRPr lang="en-US"/>
            </a:p>
          </p:txBody>
        </p:sp>
        <p:sp>
          <p:nvSpPr>
            <p:cNvPr id="7" name="Freeform 6">
              <a:extLst>
                <a:ext uri="{FF2B5EF4-FFF2-40B4-BE49-F238E27FC236}">
                  <a16:creationId xmlns:a16="http://schemas.microsoft.com/office/drawing/2014/main" id="{3258FF21-EF39-ED6C-0004-74E75480ABAB}"/>
                </a:ext>
              </a:extLst>
            </p:cNvPr>
            <p:cNvSpPr/>
            <p:nvPr/>
          </p:nvSpPr>
          <p:spPr>
            <a:xfrm rot="579383" flipH="1">
              <a:off x="5579317" y="4046325"/>
              <a:ext cx="123053" cy="161029"/>
            </a:xfrm>
            <a:custGeom>
              <a:avLst/>
              <a:gdLst>
                <a:gd name="connsiteX0" fmla="*/ 20669 w 123053"/>
                <a:gd name="connsiteY0" fmla="*/ 125978 h 161029"/>
                <a:gd name="connsiteX1" fmla="*/ 102165 w 123053"/>
                <a:gd name="connsiteY1" fmla="*/ 159906 h 161029"/>
                <a:gd name="connsiteX2" fmla="*/ 107433 w 123053"/>
                <a:gd name="connsiteY2" fmla="*/ 161030 h 161029"/>
                <a:gd name="connsiteX3" fmla="*/ 122949 w 123053"/>
                <a:gd name="connsiteY3" fmla="*/ 135588 h 161029"/>
                <a:gd name="connsiteX4" fmla="*/ 123054 w 123053"/>
                <a:gd name="connsiteY4" fmla="*/ 76629 h 161029"/>
                <a:gd name="connsiteX5" fmla="*/ 102384 w 123053"/>
                <a:gd name="connsiteY5" fmla="*/ 35052 h 161029"/>
                <a:gd name="connsiteX6" fmla="*/ 20898 w 123053"/>
                <a:gd name="connsiteY6" fmla="*/ 1124 h 161029"/>
                <a:gd name="connsiteX7" fmla="*/ 15631 w 123053"/>
                <a:gd name="connsiteY7" fmla="*/ 0 h 161029"/>
                <a:gd name="connsiteX8" fmla="*/ 105 w 123053"/>
                <a:gd name="connsiteY8" fmla="*/ 25441 h 161029"/>
                <a:gd name="connsiteX9" fmla="*/ 0 w 123053"/>
                <a:gd name="connsiteY9" fmla="*/ 84401 h 161029"/>
                <a:gd name="connsiteX10" fmla="*/ 20669 w 123053"/>
                <a:gd name="connsiteY10" fmla="*/ 125978 h 161029"/>
                <a:gd name="connsiteX11" fmla="*/ 38167 w 123053"/>
                <a:gd name="connsiteY11" fmla="*/ 49587 h 161029"/>
                <a:gd name="connsiteX12" fmla="*/ 83182 w 123053"/>
                <a:gd name="connsiteY12" fmla="*/ 68323 h 161029"/>
                <a:gd name="connsiteX13" fmla="*/ 84954 w 123053"/>
                <a:gd name="connsiteY13" fmla="*/ 76562 h 161029"/>
                <a:gd name="connsiteX14" fmla="*/ 84896 w 123053"/>
                <a:gd name="connsiteY14" fmla="*/ 111452 h 161029"/>
                <a:gd name="connsiteX15" fmla="*/ 39881 w 123053"/>
                <a:gd name="connsiteY15" fmla="*/ 92707 h 161029"/>
                <a:gd name="connsiteX16" fmla="*/ 38100 w 123053"/>
                <a:gd name="connsiteY16" fmla="*/ 84468 h 16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3053" h="161029">
                  <a:moveTo>
                    <a:pt x="20669" y="125978"/>
                  </a:moveTo>
                  <a:lnTo>
                    <a:pt x="102165" y="159906"/>
                  </a:lnTo>
                  <a:cubicBezTo>
                    <a:pt x="103828" y="160628"/>
                    <a:pt x="105619" y="161010"/>
                    <a:pt x="107433" y="161030"/>
                  </a:cubicBezTo>
                  <a:cubicBezTo>
                    <a:pt x="116338" y="161030"/>
                    <a:pt x="122920" y="150895"/>
                    <a:pt x="122949" y="135588"/>
                  </a:cubicBezTo>
                  <a:lnTo>
                    <a:pt x="123054" y="76629"/>
                  </a:lnTo>
                  <a:cubicBezTo>
                    <a:pt x="123054" y="58436"/>
                    <a:pt x="113833" y="39815"/>
                    <a:pt x="102384" y="35052"/>
                  </a:cubicBezTo>
                  <a:lnTo>
                    <a:pt x="20898" y="1124"/>
                  </a:lnTo>
                  <a:cubicBezTo>
                    <a:pt x="19235" y="403"/>
                    <a:pt x="17443" y="21"/>
                    <a:pt x="15631" y="0"/>
                  </a:cubicBezTo>
                  <a:cubicBezTo>
                    <a:pt x="6725" y="0"/>
                    <a:pt x="133" y="10135"/>
                    <a:pt x="105" y="25441"/>
                  </a:cubicBezTo>
                  <a:lnTo>
                    <a:pt x="0" y="84401"/>
                  </a:lnTo>
                  <a:cubicBezTo>
                    <a:pt x="-29" y="102594"/>
                    <a:pt x="9220" y="121215"/>
                    <a:pt x="20669" y="125978"/>
                  </a:cubicBezTo>
                  <a:close/>
                  <a:moveTo>
                    <a:pt x="38167" y="49587"/>
                  </a:moveTo>
                  <a:lnTo>
                    <a:pt x="83182" y="68323"/>
                  </a:lnTo>
                  <a:cubicBezTo>
                    <a:pt x="84311" y="70925"/>
                    <a:pt x="84913" y="73725"/>
                    <a:pt x="84954" y="76562"/>
                  </a:cubicBezTo>
                  <a:lnTo>
                    <a:pt x="84896" y="111452"/>
                  </a:lnTo>
                  <a:lnTo>
                    <a:pt x="39881" y="92707"/>
                  </a:lnTo>
                  <a:cubicBezTo>
                    <a:pt x="38747" y="90106"/>
                    <a:pt x="38141" y="87305"/>
                    <a:pt x="38100" y="84468"/>
                  </a:cubicBezTo>
                  <a:close/>
                </a:path>
              </a:pathLst>
            </a:custGeom>
            <a:solidFill>
              <a:srgbClr val="000000"/>
            </a:solidFill>
            <a:ln w="9525"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6F53B0C9-DE80-3B7F-41D8-BFB151882D06}"/>
                </a:ext>
              </a:extLst>
            </p:cNvPr>
            <p:cNvSpPr/>
            <p:nvPr/>
          </p:nvSpPr>
          <p:spPr>
            <a:xfrm rot="579383" flipH="1">
              <a:off x="5157588" y="3713127"/>
              <a:ext cx="876301" cy="572099"/>
            </a:xfrm>
            <a:custGeom>
              <a:avLst/>
              <a:gdLst>
                <a:gd name="connsiteX0" fmla="*/ 12002 w 876301"/>
                <a:gd name="connsiteY0" fmla="*/ 119826 h 572099"/>
                <a:gd name="connsiteX1" fmla="*/ 8877 w 876301"/>
                <a:gd name="connsiteY1" fmla="*/ 121389 h 572099"/>
                <a:gd name="connsiteX2" fmla="*/ 381 w 876301"/>
                <a:gd name="connsiteY2" fmla="*/ 137248 h 572099"/>
                <a:gd name="connsiteX3" fmla="*/ 0 w 876301"/>
                <a:gd name="connsiteY3" fmla="*/ 351379 h 572099"/>
                <a:gd name="connsiteX4" fmla="*/ 11725 w 876301"/>
                <a:gd name="connsiteY4" fmla="*/ 369000 h 572099"/>
                <a:gd name="connsiteX5" fmla="*/ 31071 w 876301"/>
                <a:gd name="connsiteY5" fmla="*/ 377049 h 572099"/>
                <a:gd name="connsiteX6" fmla="*/ 43396 w 876301"/>
                <a:gd name="connsiteY6" fmla="*/ 401814 h 572099"/>
                <a:gd name="connsiteX7" fmla="*/ 53140 w 876301"/>
                <a:gd name="connsiteY7" fmla="*/ 410920 h 572099"/>
                <a:gd name="connsiteX8" fmla="*/ 174927 w 876301"/>
                <a:gd name="connsiteY8" fmla="*/ 461631 h 572099"/>
                <a:gd name="connsiteX9" fmla="*/ 235658 w 876301"/>
                <a:gd name="connsiteY9" fmla="*/ 437819 h 572099"/>
                <a:gd name="connsiteX10" fmla="*/ 248860 w 876301"/>
                <a:gd name="connsiteY10" fmla="*/ 413111 h 572099"/>
                <a:gd name="connsiteX11" fmla="*/ 251231 w 876301"/>
                <a:gd name="connsiteY11" fmla="*/ 418292 h 572099"/>
                <a:gd name="connsiteX12" fmla="*/ 267719 w 876301"/>
                <a:gd name="connsiteY12" fmla="*/ 463203 h 572099"/>
                <a:gd name="connsiteX13" fmla="*/ 314782 w 876301"/>
                <a:gd name="connsiteY13" fmla="*/ 519886 h 572099"/>
                <a:gd name="connsiteX14" fmla="*/ 436578 w 876301"/>
                <a:gd name="connsiteY14" fmla="*/ 570635 h 572099"/>
                <a:gd name="connsiteX15" fmla="*/ 458381 w 876301"/>
                <a:gd name="connsiteY15" fmla="*/ 565425 h 572099"/>
                <a:gd name="connsiteX16" fmla="*/ 467525 w 876301"/>
                <a:gd name="connsiteY16" fmla="*/ 554728 h 572099"/>
                <a:gd name="connsiteX17" fmla="*/ 483565 w 876301"/>
                <a:gd name="connsiteY17" fmla="*/ 556271 h 572099"/>
                <a:gd name="connsiteX18" fmla="*/ 485775 w 876301"/>
                <a:gd name="connsiteY18" fmla="*/ 556348 h 572099"/>
                <a:gd name="connsiteX19" fmla="*/ 488023 w 876301"/>
                <a:gd name="connsiteY19" fmla="*/ 556129 h 572099"/>
                <a:gd name="connsiteX20" fmla="*/ 492947 w 876301"/>
                <a:gd name="connsiteY20" fmla="*/ 554947 h 572099"/>
                <a:gd name="connsiteX21" fmla="*/ 616772 w 876301"/>
                <a:gd name="connsiteY21" fmla="*/ 504598 h 572099"/>
                <a:gd name="connsiteX22" fmla="*/ 628202 w 876301"/>
                <a:gd name="connsiteY22" fmla="*/ 491139 h 572099"/>
                <a:gd name="connsiteX23" fmla="*/ 656987 w 876301"/>
                <a:gd name="connsiteY23" fmla="*/ 363333 h 572099"/>
                <a:gd name="connsiteX24" fmla="*/ 761324 w 876301"/>
                <a:gd name="connsiteY24" fmla="*/ 320128 h 572099"/>
                <a:gd name="connsiteX25" fmla="*/ 764477 w 876301"/>
                <a:gd name="connsiteY25" fmla="*/ 320442 h 572099"/>
                <a:gd name="connsiteX26" fmla="*/ 765972 w 876301"/>
                <a:gd name="connsiteY26" fmla="*/ 323233 h 572099"/>
                <a:gd name="connsiteX27" fmla="*/ 765972 w 876301"/>
                <a:gd name="connsiteY27" fmla="*/ 330015 h 572099"/>
                <a:gd name="connsiteX28" fmla="*/ 763638 w 876301"/>
                <a:gd name="connsiteY28" fmla="*/ 333205 h 572099"/>
                <a:gd name="connsiteX29" fmla="*/ 735063 w 876301"/>
                <a:gd name="connsiteY29" fmla="*/ 372639 h 572099"/>
                <a:gd name="connsiteX30" fmla="*/ 735063 w 876301"/>
                <a:gd name="connsiteY30" fmla="*/ 382888 h 572099"/>
                <a:gd name="connsiteX31" fmla="*/ 776579 w 876301"/>
                <a:gd name="connsiteY31" fmla="*/ 424278 h 572099"/>
                <a:gd name="connsiteX32" fmla="*/ 791528 w 876301"/>
                <a:gd name="connsiteY32" fmla="*/ 421464 h 572099"/>
                <a:gd name="connsiteX33" fmla="*/ 800767 w 876301"/>
                <a:gd name="connsiteY33" fmla="*/ 417864 h 572099"/>
                <a:gd name="connsiteX34" fmla="*/ 876300 w 876301"/>
                <a:gd name="connsiteY34" fmla="*/ 307317 h 572099"/>
                <a:gd name="connsiteX35" fmla="*/ 876300 w 876301"/>
                <a:gd name="connsiteY35" fmla="*/ 285628 h 572099"/>
                <a:gd name="connsiteX36" fmla="*/ 790678 w 876301"/>
                <a:gd name="connsiteY36" fmla="*/ 200029 h 572099"/>
                <a:gd name="connsiteX37" fmla="*/ 759038 w 876301"/>
                <a:gd name="connsiteY37" fmla="*/ 206094 h 572099"/>
                <a:gd name="connsiteX38" fmla="*/ 490776 w 876301"/>
                <a:gd name="connsiteY38" fmla="*/ 312870 h 572099"/>
                <a:gd name="connsiteX39" fmla="*/ 184071 w 876301"/>
                <a:gd name="connsiteY39" fmla="*/ 185168 h 572099"/>
                <a:gd name="connsiteX40" fmla="*/ 189786 w 876301"/>
                <a:gd name="connsiteY40" fmla="*/ 163480 h 572099"/>
                <a:gd name="connsiteX41" fmla="*/ 294561 w 876301"/>
                <a:gd name="connsiteY41" fmla="*/ 120065 h 572099"/>
                <a:gd name="connsiteX42" fmla="*/ 298954 w 876301"/>
                <a:gd name="connsiteY42" fmla="*/ 121886 h 572099"/>
                <a:gd name="connsiteX43" fmla="*/ 299209 w 876301"/>
                <a:gd name="connsiteY43" fmla="*/ 123170 h 572099"/>
                <a:gd name="connsiteX44" fmla="*/ 299209 w 876301"/>
                <a:gd name="connsiteY44" fmla="*/ 129952 h 572099"/>
                <a:gd name="connsiteX45" fmla="*/ 296875 w 876301"/>
                <a:gd name="connsiteY45" fmla="*/ 133142 h 572099"/>
                <a:gd name="connsiteX46" fmla="*/ 268300 w 876301"/>
                <a:gd name="connsiteY46" fmla="*/ 172576 h 572099"/>
                <a:gd name="connsiteX47" fmla="*/ 268300 w 876301"/>
                <a:gd name="connsiteY47" fmla="*/ 182825 h 572099"/>
                <a:gd name="connsiteX48" fmla="*/ 309716 w 876301"/>
                <a:gd name="connsiteY48" fmla="*/ 224277 h 572099"/>
                <a:gd name="connsiteX49" fmla="*/ 324803 w 876301"/>
                <a:gd name="connsiteY49" fmla="*/ 221439 h 572099"/>
                <a:gd name="connsiteX50" fmla="*/ 334042 w 876301"/>
                <a:gd name="connsiteY50" fmla="*/ 217839 h 572099"/>
                <a:gd name="connsiteX51" fmla="*/ 409575 w 876301"/>
                <a:gd name="connsiteY51" fmla="*/ 107292 h 572099"/>
                <a:gd name="connsiteX52" fmla="*/ 409575 w 876301"/>
                <a:gd name="connsiteY52" fmla="*/ 85603 h 572099"/>
                <a:gd name="connsiteX53" fmla="*/ 323957 w 876301"/>
                <a:gd name="connsiteY53" fmla="*/ 0 h 572099"/>
                <a:gd name="connsiteX54" fmla="*/ 292208 w 876301"/>
                <a:gd name="connsiteY54" fmla="*/ 6107 h 572099"/>
                <a:gd name="connsiteX55" fmla="*/ 306400 w 876301"/>
                <a:gd name="connsiteY55" fmla="*/ 41474 h 572099"/>
                <a:gd name="connsiteX56" fmla="*/ 368105 w 876301"/>
                <a:gd name="connsiteY56" fmla="*/ 68031 h 572099"/>
                <a:gd name="connsiteX57" fmla="*/ 371475 w 876301"/>
                <a:gd name="connsiteY57" fmla="*/ 85603 h 572099"/>
                <a:gd name="connsiteX58" fmla="*/ 371475 w 876301"/>
                <a:gd name="connsiteY58" fmla="*/ 107292 h 572099"/>
                <a:gd name="connsiteX59" fmla="*/ 320211 w 876301"/>
                <a:gd name="connsiteY59" fmla="*/ 182349 h 572099"/>
                <a:gd name="connsiteX60" fmla="*/ 310963 w 876301"/>
                <a:gd name="connsiteY60" fmla="*/ 185949 h 572099"/>
                <a:gd name="connsiteX61" fmla="*/ 306625 w 876301"/>
                <a:gd name="connsiteY61" fmla="*/ 184069 h 572099"/>
                <a:gd name="connsiteX62" fmla="*/ 306391 w 876301"/>
                <a:gd name="connsiteY62" fmla="*/ 182825 h 572099"/>
                <a:gd name="connsiteX63" fmla="*/ 306391 w 876301"/>
                <a:gd name="connsiteY63" fmla="*/ 172576 h 572099"/>
                <a:gd name="connsiteX64" fmla="*/ 308705 w 876301"/>
                <a:gd name="connsiteY64" fmla="*/ 169385 h 572099"/>
                <a:gd name="connsiteX65" fmla="*/ 337347 w 876301"/>
                <a:gd name="connsiteY65" fmla="*/ 129952 h 572099"/>
                <a:gd name="connsiteX66" fmla="*/ 337347 w 876301"/>
                <a:gd name="connsiteY66" fmla="*/ 123170 h 572099"/>
                <a:gd name="connsiteX67" fmla="*/ 295905 w 876301"/>
                <a:gd name="connsiteY67" fmla="*/ 81706 h 572099"/>
                <a:gd name="connsiteX68" fmla="*/ 280035 w 876301"/>
                <a:gd name="connsiteY68" fmla="*/ 84860 h 572099"/>
                <a:gd name="connsiteX69" fmla="*/ 166535 w 876301"/>
                <a:gd name="connsiteY69" fmla="*/ 131895 h 572099"/>
                <a:gd name="connsiteX70" fmla="*/ 155419 w 876301"/>
                <a:gd name="connsiteY70" fmla="*/ 144610 h 572099"/>
                <a:gd name="connsiteX71" fmla="*/ 148590 w 876301"/>
                <a:gd name="connsiteY71" fmla="*/ 170395 h 572099"/>
                <a:gd name="connsiteX72" fmla="*/ 69399 w 876301"/>
                <a:gd name="connsiteY72" fmla="*/ 137419 h 572099"/>
                <a:gd name="connsiteX73" fmla="*/ 466382 w 876301"/>
                <a:gd name="connsiteY73" fmla="*/ 516343 h 572099"/>
                <a:gd name="connsiteX74" fmla="*/ 461315 w 876301"/>
                <a:gd name="connsiteY74" fmla="*/ 515857 h 572099"/>
                <a:gd name="connsiteX75" fmla="*/ 444999 w 876301"/>
                <a:gd name="connsiteY75" fmla="*/ 522439 h 572099"/>
                <a:gd name="connsiteX76" fmla="*/ 438426 w 876301"/>
                <a:gd name="connsiteY76" fmla="*/ 530144 h 572099"/>
                <a:gd name="connsiteX77" fmla="*/ 329422 w 876301"/>
                <a:gd name="connsiteY77" fmla="*/ 484739 h 572099"/>
                <a:gd name="connsiteX78" fmla="*/ 303486 w 876301"/>
                <a:gd name="connsiteY78" fmla="*/ 450096 h 572099"/>
                <a:gd name="connsiteX79" fmla="*/ 286998 w 876301"/>
                <a:gd name="connsiteY79" fmla="*/ 405186 h 572099"/>
                <a:gd name="connsiteX80" fmla="*/ 249231 w 876301"/>
                <a:gd name="connsiteY80" fmla="*/ 370658 h 572099"/>
                <a:gd name="connsiteX81" fmla="*/ 247059 w 876301"/>
                <a:gd name="connsiteY81" fmla="*/ 370582 h 572099"/>
                <a:gd name="connsiteX82" fmla="*/ 218675 w 876301"/>
                <a:gd name="connsiteY82" fmla="*/ 388774 h 572099"/>
                <a:gd name="connsiteX83" fmla="*/ 202054 w 876301"/>
                <a:gd name="connsiteY83" fmla="*/ 419893 h 572099"/>
                <a:gd name="connsiteX84" fmla="*/ 189576 w 876301"/>
                <a:gd name="connsiteY84" fmla="*/ 426560 h 572099"/>
                <a:gd name="connsiteX85" fmla="*/ 74324 w 876301"/>
                <a:gd name="connsiteY85" fmla="*/ 378583 h 572099"/>
                <a:gd name="connsiteX86" fmla="*/ 62017 w 876301"/>
                <a:gd name="connsiteY86" fmla="*/ 353722 h 572099"/>
                <a:gd name="connsiteX87" fmla="*/ 52283 w 876301"/>
                <a:gd name="connsiteY87" fmla="*/ 344616 h 572099"/>
                <a:gd name="connsiteX88" fmla="*/ 38100 w 876301"/>
                <a:gd name="connsiteY88" fmla="*/ 338720 h 572099"/>
                <a:gd name="connsiteX89" fmla="*/ 38433 w 876301"/>
                <a:gd name="connsiteY89" fmla="*/ 165823 h 572099"/>
                <a:gd name="connsiteX90" fmla="*/ 466725 w 876301"/>
                <a:gd name="connsiteY90" fmla="*/ 344112 h 572099"/>
                <a:gd name="connsiteX91" fmla="*/ 838200 w 876301"/>
                <a:gd name="connsiteY91" fmla="*/ 307317 h 572099"/>
                <a:gd name="connsiteX92" fmla="*/ 786936 w 876301"/>
                <a:gd name="connsiteY92" fmla="*/ 382374 h 572099"/>
                <a:gd name="connsiteX93" fmla="*/ 777688 w 876301"/>
                <a:gd name="connsiteY93" fmla="*/ 385974 h 572099"/>
                <a:gd name="connsiteX94" fmla="*/ 773350 w 876301"/>
                <a:gd name="connsiteY94" fmla="*/ 384094 h 572099"/>
                <a:gd name="connsiteX95" fmla="*/ 773116 w 876301"/>
                <a:gd name="connsiteY95" fmla="*/ 382850 h 572099"/>
                <a:gd name="connsiteX96" fmla="*/ 773116 w 876301"/>
                <a:gd name="connsiteY96" fmla="*/ 372601 h 572099"/>
                <a:gd name="connsiteX97" fmla="*/ 775430 w 876301"/>
                <a:gd name="connsiteY97" fmla="*/ 369410 h 572099"/>
                <a:gd name="connsiteX98" fmla="*/ 804072 w 876301"/>
                <a:gd name="connsiteY98" fmla="*/ 329977 h 572099"/>
                <a:gd name="connsiteX99" fmla="*/ 804072 w 876301"/>
                <a:gd name="connsiteY99" fmla="*/ 323195 h 572099"/>
                <a:gd name="connsiteX100" fmla="*/ 762630 w 876301"/>
                <a:gd name="connsiteY100" fmla="*/ 281731 h 572099"/>
                <a:gd name="connsiteX101" fmla="*/ 746760 w 876301"/>
                <a:gd name="connsiteY101" fmla="*/ 284885 h 572099"/>
                <a:gd name="connsiteX102" fmla="*/ 633260 w 876301"/>
                <a:gd name="connsiteY102" fmla="*/ 331920 h 572099"/>
                <a:gd name="connsiteX103" fmla="*/ 621983 w 876301"/>
                <a:gd name="connsiteY103" fmla="*/ 345331 h 572099"/>
                <a:gd name="connsiteX104" fmla="*/ 593198 w 876301"/>
                <a:gd name="connsiteY104" fmla="*/ 473052 h 572099"/>
                <a:gd name="connsiteX105" fmla="*/ 504825 w 876301"/>
                <a:gd name="connsiteY105" fmla="*/ 508989 h 572099"/>
                <a:gd name="connsiteX106" fmla="*/ 504825 w 876301"/>
                <a:gd name="connsiteY106" fmla="*/ 348284 h 572099"/>
                <a:gd name="connsiteX107" fmla="*/ 773125 w 876301"/>
                <a:gd name="connsiteY107" fmla="*/ 241499 h 572099"/>
                <a:gd name="connsiteX108" fmla="*/ 834830 w 876301"/>
                <a:gd name="connsiteY108" fmla="*/ 268056 h 572099"/>
                <a:gd name="connsiteX109" fmla="*/ 838200 w 876301"/>
                <a:gd name="connsiteY109" fmla="*/ 285628 h 572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876301" h="572099">
                  <a:moveTo>
                    <a:pt x="12002" y="119826"/>
                  </a:moveTo>
                  <a:cubicBezTo>
                    <a:pt x="10914" y="120248"/>
                    <a:pt x="9868" y="120772"/>
                    <a:pt x="8877" y="121389"/>
                  </a:cubicBezTo>
                  <a:cubicBezTo>
                    <a:pt x="3570" y="124920"/>
                    <a:pt x="381" y="130873"/>
                    <a:pt x="381" y="137248"/>
                  </a:cubicBezTo>
                  <a:lnTo>
                    <a:pt x="0" y="351379"/>
                  </a:lnTo>
                  <a:cubicBezTo>
                    <a:pt x="-14" y="359084"/>
                    <a:pt x="4613" y="366038"/>
                    <a:pt x="11725" y="369000"/>
                  </a:cubicBezTo>
                  <a:lnTo>
                    <a:pt x="31071" y="377049"/>
                  </a:lnTo>
                  <a:lnTo>
                    <a:pt x="43396" y="401814"/>
                  </a:lnTo>
                  <a:cubicBezTo>
                    <a:pt x="45441" y="405924"/>
                    <a:pt x="48901" y="409158"/>
                    <a:pt x="53140" y="410920"/>
                  </a:cubicBezTo>
                  <a:lnTo>
                    <a:pt x="174927" y="461631"/>
                  </a:lnTo>
                  <a:cubicBezTo>
                    <a:pt x="198787" y="471585"/>
                    <a:pt x="222618" y="462203"/>
                    <a:pt x="235658" y="437819"/>
                  </a:cubicBezTo>
                  <a:lnTo>
                    <a:pt x="248860" y="413111"/>
                  </a:lnTo>
                  <a:cubicBezTo>
                    <a:pt x="249793" y="414769"/>
                    <a:pt x="250587" y="416503"/>
                    <a:pt x="251231" y="418292"/>
                  </a:cubicBezTo>
                  <a:lnTo>
                    <a:pt x="267719" y="463203"/>
                  </a:lnTo>
                  <a:cubicBezTo>
                    <a:pt x="277940" y="491025"/>
                    <a:pt x="295094" y="511685"/>
                    <a:pt x="314782" y="519886"/>
                  </a:cubicBezTo>
                  <a:lnTo>
                    <a:pt x="436578" y="570635"/>
                  </a:lnTo>
                  <a:cubicBezTo>
                    <a:pt x="444207" y="573811"/>
                    <a:pt x="453013" y="571707"/>
                    <a:pt x="458381" y="565425"/>
                  </a:cubicBezTo>
                  <a:lnTo>
                    <a:pt x="467525" y="554728"/>
                  </a:lnTo>
                  <a:lnTo>
                    <a:pt x="483565" y="556271"/>
                  </a:lnTo>
                  <a:lnTo>
                    <a:pt x="485775" y="556348"/>
                  </a:lnTo>
                  <a:lnTo>
                    <a:pt x="488023" y="556129"/>
                  </a:lnTo>
                  <a:cubicBezTo>
                    <a:pt x="489710" y="555957"/>
                    <a:pt x="491366" y="555560"/>
                    <a:pt x="492947" y="554947"/>
                  </a:cubicBezTo>
                  <a:lnTo>
                    <a:pt x="616772" y="504598"/>
                  </a:lnTo>
                  <a:cubicBezTo>
                    <a:pt x="622557" y="502255"/>
                    <a:pt x="626827" y="497227"/>
                    <a:pt x="628202" y="491139"/>
                  </a:cubicBezTo>
                  <a:lnTo>
                    <a:pt x="656987" y="363333"/>
                  </a:lnTo>
                  <a:lnTo>
                    <a:pt x="761324" y="320128"/>
                  </a:lnTo>
                  <a:cubicBezTo>
                    <a:pt x="762357" y="319672"/>
                    <a:pt x="763554" y="319791"/>
                    <a:pt x="764477" y="320442"/>
                  </a:cubicBezTo>
                  <a:cubicBezTo>
                    <a:pt x="765436" y="321040"/>
                    <a:pt x="766004" y="322103"/>
                    <a:pt x="765972" y="323233"/>
                  </a:cubicBezTo>
                  <a:lnTo>
                    <a:pt x="765972" y="330015"/>
                  </a:lnTo>
                  <a:cubicBezTo>
                    <a:pt x="765974" y="331474"/>
                    <a:pt x="765029" y="332764"/>
                    <a:pt x="763638" y="333205"/>
                  </a:cubicBezTo>
                  <a:cubicBezTo>
                    <a:pt x="746568" y="338760"/>
                    <a:pt x="735025" y="354687"/>
                    <a:pt x="735063" y="372639"/>
                  </a:cubicBezTo>
                  <a:lnTo>
                    <a:pt x="735063" y="382888"/>
                  </a:lnTo>
                  <a:cubicBezTo>
                    <a:pt x="735099" y="405781"/>
                    <a:pt x="753686" y="424312"/>
                    <a:pt x="776579" y="424278"/>
                  </a:cubicBezTo>
                  <a:cubicBezTo>
                    <a:pt x="781693" y="424270"/>
                    <a:pt x="786761" y="423316"/>
                    <a:pt x="791528" y="421464"/>
                  </a:cubicBezTo>
                  <a:lnTo>
                    <a:pt x="800767" y="417864"/>
                  </a:lnTo>
                  <a:cubicBezTo>
                    <a:pt x="846444" y="400258"/>
                    <a:pt x="876500" y="356269"/>
                    <a:pt x="876300" y="307317"/>
                  </a:cubicBezTo>
                  <a:lnTo>
                    <a:pt x="876300" y="285628"/>
                  </a:lnTo>
                  <a:cubicBezTo>
                    <a:pt x="876294" y="238347"/>
                    <a:pt x="837960" y="200022"/>
                    <a:pt x="790678" y="200029"/>
                  </a:cubicBezTo>
                  <a:cubicBezTo>
                    <a:pt x="779842" y="200030"/>
                    <a:pt x="769106" y="202088"/>
                    <a:pt x="759038" y="206094"/>
                  </a:cubicBezTo>
                  <a:lnTo>
                    <a:pt x="490776" y="312870"/>
                  </a:lnTo>
                  <a:lnTo>
                    <a:pt x="184071" y="185168"/>
                  </a:lnTo>
                  <a:lnTo>
                    <a:pt x="189786" y="163480"/>
                  </a:lnTo>
                  <a:lnTo>
                    <a:pt x="294561" y="120065"/>
                  </a:lnTo>
                  <a:cubicBezTo>
                    <a:pt x="296276" y="119354"/>
                    <a:pt x="298243" y="120169"/>
                    <a:pt x="298954" y="121886"/>
                  </a:cubicBezTo>
                  <a:cubicBezTo>
                    <a:pt x="299122" y="122292"/>
                    <a:pt x="299209" y="122729"/>
                    <a:pt x="299209" y="123170"/>
                  </a:cubicBezTo>
                  <a:lnTo>
                    <a:pt x="299209" y="129952"/>
                  </a:lnTo>
                  <a:cubicBezTo>
                    <a:pt x="299211" y="131411"/>
                    <a:pt x="298266" y="132701"/>
                    <a:pt x="296875" y="133142"/>
                  </a:cubicBezTo>
                  <a:cubicBezTo>
                    <a:pt x="279805" y="138696"/>
                    <a:pt x="268262" y="154624"/>
                    <a:pt x="268300" y="172576"/>
                  </a:cubicBezTo>
                  <a:lnTo>
                    <a:pt x="268300" y="182825"/>
                  </a:lnTo>
                  <a:cubicBezTo>
                    <a:pt x="268291" y="205708"/>
                    <a:pt x="286833" y="224266"/>
                    <a:pt x="309716" y="224277"/>
                  </a:cubicBezTo>
                  <a:cubicBezTo>
                    <a:pt x="314877" y="224279"/>
                    <a:pt x="319994" y="223316"/>
                    <a:pt x="324803" y="221439"/>
                  </a:cubicBezTo>
                  <a:lnTo>
                    <a:pt x="334042" y="217839"/>
                  </a:lnTo>
                  <a:cubicBezTo>
                    <a:pt x="379719" y="200233"/>
                    <a:pt x="409775" y="156244"/>
                    <a:pt x="409575" y="107292"/>
                  </a:cubicBezTo>
                  <a:lnTo>
                    <a:pt x="409575" y="85603"/>
                  </a:lnTo>
                  <a:cubicBezTo>
                    <a:pt x="409571" y="38322"/>
                    <a:pt x="371239" y="-5"/>
                    <a:pt x="323957" y="0"/>
                  </a:cubicBezTo>
                  <a:cubicBezTo>
                    <a:pt x="313082" y="1"/>
                    <a:pt x="302307" y="2074"/>
                    <a:pt x="292208" y="6107"/>
                  </a:cubicBezTo>
                  <a:close/>
                  <a:moveTo>
                    <a:pt x="306400" y="41474"/>
                  </a:moveTo>
                  <a:cubicBezTo>
                    <a:pt x="330773" y="31768"/>
                    <a:pt x="358399" y="43658"/>
                    <a:pt x="368105" y="68031"/>
                  </a:cubicBezTo>
                  <a:cubicBezTo>
                    <a:pt x="370331" y="73622"/>
                    <a:pt x="371475" y="79585"/>
                    <a:pt x="371475" y="85603"/>
                  </a:cubicBezTo>
                  <a:lnTo>
                    <a:pt x="371475" y="107292"/>
                  </a:lnTo>
                  <a:cubicBezTo>
                    <a:pt x="371612" y="140522"/>
                    <a:pt x="351215" y="170386"/>
                    <a:pt x="320211" y="182349"/>
                  </a:cubicBezTo>
                  <a:lnTo>
                    <a:pt x="310963" y="185949"/>
                  </a:lnTo>
                  <a:cubicBezTo>
                    <a:pt x="309245" y="186627"/>
                    <a:pt x="307303" y="185786"/>
                    <a:pt x="306625" y="184069"/>
                  </a:cubicBezTo>
                  <a:cubicBezTo>
                    <a:pt x="306468" y="183672"/>
                    <a:pt x="306389" y="183251"/>
                    <a:pt x="306391" y="182825"/>
                  </a:cubicBezTo>
                  <a:lnTo>
                    <a:pt x="306391" y="172576"/>
                  </a:lnTo>
                  <a:cubicBezTo>
                    <a:pt x="306387" y="171122"/>
                    <a:pt x="307322" y="169833"/>
                    <a:pt x="308705" y="169385"/>
                  </a:cubicBezTo>
                  <a:cubicBezTo>
                    <a:pt x="325803" y="163855"/>
                    <a:pt x="337376" y="147920"/>
                    <a:pt x="337347" y="129952"/>
                  </a:cubicBezTo>
                  <a:lnTo>
                    <a:pt x="337347" y="123170"/>
                  </a:lnTo>
                  <a:cubicBezTo>
                    <a:pt x="337353" y="100276"/>
                    <a:pt x="318798" y="81712"/>
                    <a:pt x="295905" y="81706"/>
                  </a:cubicBezTo>
                  <a:cubicBezTo>
                    <a:pt x="290459" y="81705"/>
                    <a:pt x="285066" y="82777"/>
                    <a:pt x="280035" y="84860"/>
                  </a:cubicBezTo>
                  <a:lnTo>
                    <a:pt x="166535" y="131895"/>
                  </a:lnTo>
                  <a:cubicBezTo>
                    <a:pt x="161051" y="134169"/>
                    <a:pt x="156941" y="138872"/>
                    <a:pt x="155419" y="144610"/>
                  </a:cubicBezTo>
                  <a:lnTo>
                    <a:pt x="148590" y="170395"/>
                  </a:lnTo>
                  <a:lnTo>
                    <a:pt x="69399" y="137419"/>
                  </a:lnTo>
                  <a:close/>
                  <a:moveTo>
                    <a:pt x="466382" y="516343"/>
                  </a:moveTo>
                  <a:lnTo>
                    <a:pt x="461315" y="515857"/>
                  </a:lnTo>
                  <a:cubicBezTo>
                    <a:pt x="455128" y="515258"/>
                    <a:pt x="449038" y="517714"/>
                    <a:pt x="444999" y="522439"/>
                  </a:cubicBezTo>
                  <a:lnTo>
                    <a:pt x="438426" y="530144"/>
                  </a:lnTo>
                  <a:lnTo>
                    <a:pt x="329422" y="484739"/>
                  </a:lnTo>
                  <a:cubicBezTo>
                    <a:pt x="322231" y="481738"/>
                    <a:pt x="311115" y="470870"/>
                    <a:pt x="303486" y="450096"/>
                  </a:cubicBezTo>
                  <a:lnTo>
                    <a:pt x="286998" y="405186"/>
                  </a:lnTo>
                  <a:cubicBezTo>
                    <a:pt x="279587" y="384993"/>
                    <a:pt x="265090" y="371763"/>
                    <a:pt x="249231" y="370658"/>
                  </a:cubicBezTo>
                  <a:cubicBezTo>
                    <a:pt x="248498" y="370610"/>
                    <a:pt x="247783" y="370582"/>
                    <a:pt x="247059" y="370582"/>
                  </a:cubicBezTo>
                  <a:cubicBezTo>
                    <a:pt x="234924" y="370804"/>
                    <a:pt x="223946" y="377841"/>
                    <a:pt x="218675" y="388774"/>
                  </a:cubicBezTo>
                  <a:lnTo>
                    <a:pt x="202054" y="419893"/>
                  </a:lnTo>
                  <a:cubicBezTo>
                    <a:pt x="196891" y="429551"/>
                    <a:pt x="192310" y="427646"/>
                    <a:pt x="189576" y="426560"/>
                  </a:cubicBezTo>
                  <a:lnTo>
                    <a:pt x="74324" y="378583"/>
                  </a:lnTo>
                  <a:lnTo>
                    <a:pt x="62017" y="353722"/>
                  </a:lnTo>
                  <a:cubicBezTo>
                    <a:pt x="59979" y="349610"/>
                    <a:pt x="56521" y="346376"/>
                    <a:pt x="52283" y="344616"/>
                  </a:cubicBezTo>
                  <a:lnTo>
                    <a:pt x="38100" y="338720"/>
                  </a:lnTo>
                  <a:lnTo>
                    <a:pt x="38433" y="165823"/>
                  </a:lnTo>
                  <a:lnTo>
                    <a:pt x="466725" y="344112"/>
                  </a:lnTo>
                  <a:close/>
                  <a:moveTo>
                    <a:pt x="838200" y="307317"/>
                  </a:moveTo>
                  <a:cubicBezTo>
                    <a:pt x="838337" y="340547"/>
                    <a:pt x="817940" y="370411"/>
                    <a:pt x="786936" y="382374"/>
                  </a:cubicBezTo>
                  <a:lnTo>
                    <a:pt x="777688" y="385974"/>
                  </a:lnTo>
                  <a:cubicBezTo>
                    <a:pt x="775970" y="386652"/>
                    <a:pt x="774028" y="385811"/>
                    <a:pt x="773350" y="384094"/>
                  </a:cubicBezTo>
                  <a:cubicBezTo>
                    <a:pt x="773193" y="383698"/>
                    <a:pt x="773114" y="383276"/>
                    <a:pt x="773116" y="382850"/>
                  </a:cubicBezTo>
                  <a:lnTo>
                    <a:pt x="773116" y="372601"/>
                  </a:lnTo>
                  <a:cubicBezTo>
                    <a:pt x="773111" y="371147"/>
                    <a:pt x="774047" y="369858"/>
                    <a:pt x="775430" y="369410"/>
                  </a:cubicBezTo>
                  <a:cubicBezTo>
                    <a:pt x="792528" y="363880"/>
                    <a:pt x="804101" y="347945"/>
                    <a:pt x="804072" y="329977"/>
                  </a:cubicBezTo>
                  <a:lnTo>
                    <a:pt x="804072" y="323195"/>
                  </a:lnTo>
                  <a:cubicBezTo>
                    <a:pt x="804078" y="300301"/>
                    <a:pt x="785523" y="281737"/>
                    <a:pt x="762630" y="281731"/>
                  </a:cubicBezTo>
                  <a:cubicBezTo>
                    <a:pt x="757184" y="281730"/>
                    <a:pt x="751791" y="282802"/>
                    <a:pt x="746760" y="284885"/>
                  </a:cubicBezTo>
                  <a:lnTo>
                    <a:pt x="633260" y="331920"/>
                  </a:lnTo>
                  <a:cubicBezTo>
                    <a:pt x="627546" y="334293"/>
                    <a:pt x="623341" y="339294"/>
                    <a:pt x="621983" y="345331"/>
                  </a:cubicBezTo>
                  <a:lnTo>
                    <a:pt x="593198" y="473052"/>
                  </a:lnTo>
                  <a:lnTo>
                    <a:pt x="504825" y="508989"/>
                  </a:lnTo>
                  <a:lnTo>
                    <a:pt x="504825" y="348284"/>
                  </a:lnTo>
                  <a:lnTo>
                    <a:pt x="773125" y="241499"/>
                  </a:lnTo>
                  <a:cubicBezTo>
                    <a:pt x="797498" y="231793"/>
                    <a:pt x="825124" y="243683"/>
                    <a:pt x="834830" y="268056"/>
                  </a:cubicBezTo>
                  <a:cubicBezTo>
                    <a:pt x="837056" y="273647"/>
                    <a:pt x="838200" y="279610"/>
                    <a:pt x="838200" y="285628"/>
                  </a:cubicBezTo>
                  <a:close/>
                </a:path>
              </a:pathLst>
            </a:custGeom>
            <a:solidFill>
              <a:srgbClr val="000000"/>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888160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74466-1325-F9D7-E232-7918868CF163}"/>
              </a:ext>
            </a:extLst>
          </p:cNvPr>
          <p:cNvSpPr>
            <a:spLocks noGrp="1"/>
          </p:cNvSpPr>
          <p:nvPr>
            <p:ph type="title"/>
          </p:nvPr>
        </p:nvSpPr>
        <p:spPr/>
        <p:txBody>
          <a:bodyPr/>
          <a:lstStyle/>
          <a:p>
            <a:r>
              <a:rPr lang="en-US" dirty="0"/>
              <a:t>Hi</a:t>
            </a:r>
          </a:p>
        </p:txBody>
      </p:sp>
      <p:sp>
        <p:nvSpPr>
          <p:cNvPr id="3" name="Content Placeholder 2">
            <a:extLst>
              <a:ext uri="{FF2B5EF4-FFF2-40B4-BE49-F238E27FC236}">
                <a16:creationId xmlns:a16="http://schemas.microsoft.com/office/drawing/2014/main" id="{5A1A3089-7055-6E37-6C42-234E587AB2D4}"/>
              </a:ext>
            </a:extLst>
          </p:cNvPr>
          <p:cNvSpPr>
            <a:spLocks noGrp="1"/>
          </p:cNvSpPr>
          <p:nvPr>
            <p:ph idx="1"/>
          </p:nvPr>
        </p:nvSpPr>
        <p:spPr/>
        <p:txBody>
          <a:bodyPr/>
          <a:lstStyle/>
          <a:p>
            <a:r>
              <a:rPr lang="en-US" dirty="0">
                <a:hlinkClick r:id="rId2"/>
              </a:rPr>
              <a:t>https://1054009.github.io/CSET-120-FinalProject/</a:t>
            </a:r>
            <a:endParaRPr lang="en-US" dirty="0"/>
          </a:p>
          <a:p>
            <a:pPr marL="0" indent="0">
              <a:buNone/>
            </a:pPr>
            <a:endParaRPr lang="en-US" dirty="0"/>
          </a:p>
        </p:txBody>
      </p:sp>
    </p:spTree>
    <p:extLst>
      <p:ext uri="{BB962C8B-B14F-4D97-AF65-F5344CB8AC3E}">
        <p14:creationId xmlns:p14="http://schemas.microsoft.com/office/powerpoint/2010/main" val="4049332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1C3A-7FF0-9818-CCA9-E3007E67436A}"/>
              </a:ext>
            </a:extLst>
          </p:cNvPr>
          <p:cNvSpPr>
            <a:spLocks noGrp="1"/>
          </p:cNvSpPr>
          <p:nvPr>
            <p:ph type="title"/>
          </p:nvPr>
        </p:nvSpPr>
        <p:spPr/>
        <p:txBody>
          <a:bodyPr/>
          <a:lstStyle/>
          <a:p>
            <a:r>
              <a:rPr lang="en-US" b="0" i="0" dirty="0">
                <a:effectLst/>
                <a:latin typeface="Arial" panose="020B0604020202020204" pitchFamily="34" charset="0"/>
              </a:rPr>
              <a:t>Introduction (cont.)</a:t>
            </a:r>
            <a:endParaRPr lang="en-US" dirty="0"/>
          </a:p>
        </p:txBody>
      </p:sp>
      <p:sp>
        <p:nvSpPr>
          <p:cNvPr id="3" name="Content Placeholder 2">
            <a:extLst>
              <a:ext uri="{FF2B5EF4-FFF2-40B4-BE49-F238E27FC236}">
                <a16:creationId xmlns:a16="http://schemas.microsoft.com/office/drawing/2014/main" id="{D7558010-8011-9C05-1617-F2D0E4DA4F25}"/>
              </a:ext>
            </a:extLst>
          </p:cNvPr>
          <p:cNvSpPr>
            <a:spLocks noGrp="1"/>
          </p:cNvSpPr>
          <p:nvPr>
            <p:ph idx="1"/>
          </p:nvPr>
        </p:nvSpPr>
        <p:spPr/>
        <p:txBody>
          <a:bodyPr>
            <a:normAutofit lnSpcReduction="10000"/>
          </a:bodyPr>
          <a:lstStyle/>
          <a:p>
            <a:r>
              <a:rPr lang="en-US" dirty="0"/>
              <a:t>Title: Software Requirements Specification (SRS)</a:t>
            </a:r>
          </a:p>
          <a:p>
            <a:endParaRPr lang="en-US" dirty="0"/>
          </a:p>
          <a:p>
            <a:r>
              <a:rPr lang="en-US" strike="sngStrike" dirty="0"/>
              <a:t>Briefly discuss the importance of the SRS document</a:t>
            </a:r>
          </a:p>
          <a:p>
            <a:r>
              <a:rPr lang="en-US" dirty="0"/>
              <a:t>A document that outlines the features of the software</a:t>
            </a:r>
          </a:p>
          <a:p>
            <a:endParaRPr lang="en-US" dirty="0"/>
          </a:p>
          <a:p>
            <a:r>
              <a:rPr lang="en-US" dirty="0"/>
              <a:t>Mention key components covered in the SRS for the project</a:t>
            </a:r>
          </a:p>
          <a:p>
            <a:endParaRPr lang="en-US" dirty="0">
              <a:solidFill>
                <a:srgbClr val="FF0000"/>
              </a:solidFill>
            </a:endParaRPr>
          </a:p>
          <a:p>
            <a:pPr marL="0" indent="0">
              <a:buNone/>
            </a:pPr>
            <a:br>
              <a:rPr lang="en-US" dirty="0"/>
            </a:br>
            <a:endParaRPr lang="en-US" dirty="0"/>
          </a:p>
        </p:txBody>
      </p:sp>
    </p:spTree>
    <p:extLst>
      <p:ext uri="{BB962C8B-B14F-4D97-AF65-F5344CB8AC3E}">
        <p14:creationId xmlns:p14="http://schemas.microsoft.com/office/powerpoint/2010/main" val="3987467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FFEF-D991-9598-787D-C3FC8C01C602}"/>
              </a:ext>
            </a:extLst>
          </p:cNvPr>
          <p:cNvSpPr>
            <a:spLocks noGrp="1"/>
          </p:cNvSpPr>
          <p:nvPr>
            <p:ph type="title"/>
          </p:nvPr>
        </p:nvSpPr>
        <p:spPr/>
        <p:txBody>
          <a:bodyPr/>
          <a:lstStyle/>
          <a:p>
            <a:r>
              <a:rPr lang="en-US" dirty="0"/>
              <a:t>Activity Diagram</a:t>
            </a:r>
          </a:p>
        </p:txBody>
      </p:sp>
      <p:pic>
        <p:nvPicPr>
          <p:cNvPr id="5" name="Content Placeholder 4" descr="A diagram of a flowchart&#10;&#10;Description automatically generated">
            <a:extLst>
              <a:ext uri="{FF2B5EF4-FFF2-40B4-BE49-F238E27FC236}">
                <a16:creationId xmlns:a16="http://schemas.microsoft.com/office/drawing/2014/main" id="{46547DBA-00C0-FE5C-B5B7-927CAADBBA1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04229" y="1319893"/>
            <a:ext cx="6745938" cy="5386490"/>
          </a:xfrm>
        </p:spPr>
      </p:pic>
    </p:spTree>
    <p:extLst>
      <p:ext uri="{BB962C8B-B14F-4D97-AF65-F5344CB8AC3E}">
        <p14:creationId xmlns:p14="http://schemas.microsoft.com/office/powerpoint/2010/main" val="2587489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FFEF-D991-9598-787D-C3FC8C01C602}"/>
              </a:ext>
            </a:extLst>
          </p:cNvPr>
          <p:cNvSpPr>
            <a:spLocks noGrp="1"/>
          </p:cNvSpPr>
          <p:nvPr>
            <p:ph type="title"/>
          </p:nvPr>
        </p:nvSpPr>
        <p:spPr/>
        <p:txBody>
          <a:bodyPr/>
          <a:lstStyle/>
          <a:p>
            <a:r>
              <a:rPr lang="en-US" dirty="0"/>
              <a:t>Use Case Diagram</a:t>
            </a:r>
          </a:p>
        </p:txBody>
      </p:sp>
      <p:pic>
        <p:nvPicPr>
          <p:cNvPr id="4" name="Picture 3" descr="A diagram of a flowchart&#10;&#10;Description automatically generated">
            <a:extLst>
              <a:ext uri="{FF2B5EF4-FFF2-40B4-BE49-F238E27FC236}">
                <a16:creationId xmlns:a16="http://schemas.microsoft.com/office/drawing/2014/main" id="{B7D523FC-3341-DA39-0948-4F4E62DE66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3232" y="0"/>
            <a:ext cx="4499013" cy="6858000"/>
          </a:xfrm>
          <a:prstGeom prst="rect">
            <a:avLst/>
          </a:prstGeom>
        </p:spPr>
      </p:pic>
    </p:spTree>
    <p:extLst>
      <p:ext uri="{BB962C8B-B14F-4D97-AF65-F5344CB8AC3E}">
        <p14:creationId xmlns:p14="http://schemas.microsoft.com/office/powerpoint/2010/main" val="241719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1C3A-7FF0-9818-CCA9-E3007E67436A}"/>
              </a:ext>
            </a:extLst>
          </p:cNvPr>
          <p:cNvSpPr>
            <a:spLocks noGrp="1"/>
          </p:cNvSpPr>
          <p:nvPr>
            <p:ph type="title"/>
          </p:nvPr>
        </p:nvSpPr>
        <p:spPr/>
        <p:txBody>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User Authentication Module</a:t>
            </a:r>
            <a:endParaRPr lang="en-US" dirty="0"/>
          </a:p>
        </p:txBody>
      </p:sp>
      <p:sp>
        <p:nvSpPr>
          <p:cNvPr id="3" name="Content Placeholder 2">
            <a:extLst>
              <a:ext uri="{FF2B5EF4-FFF2-40B4-BE49-F238E27FC236}">
                <a16:creationId xmlns:a16="http://schemas.microsoft.com/office/drawing/2014/main" id="{D7558010-8011-9C05-1617-F2D0E4DA4F25}"/>
              </a:ext>
            </a:extLst>
          </p:cNvPr>
          <p:cNvSpPr>
            <a:spLocks noGrp="1"/>
          </p:cNvSpPr>
          <p:nvPr>
            <p:ph idx="1"/>
          </p:nvPr>
        </p:nvSpPr>
        <p:spPr/>
        <p:txBody>
          <a:bodyPr>
            <a:normAutofit/>
          </a:bodyPr>
          <a:lstStyle/>
          <a:p>
            <a:r>
              <a:rPr lang="en-US" dirty="0">
                <a:solidFill>
                  <a:schemeClr val="tx1"/>
                </a:solidFill>
              </a:rPr>
              <a:t>Sign-up page for customers </a:t>
            </a:r>
            <a:r>
              <a:rPr lang="en-US" strike="sngStrike" dirty="0">
                <a:solidFill>
                  <a:schemeClr val="tx1"/>
                </a:solidFill>
              </a:rPr>
              <a:t>(initially show the user page for each visit or account for multiple customers)</a:t>
            </a:r>
          </a:p>
          <a:p>
            <a:endParaRPr lang="en-US" dirty="0">
              <a:solidFill>
                <a:schemeClr val="tx1"/>
              </a:solidFill>
            </a:endParaRPr>
          </a:p>
          <a:p>
            <a:r>
              <a:rPr lang="en-US" dirty="0">
                <a:solidFill>
                  <a:schemeClr val="tx1"/>
                </a:solidFill>
              </a:rPr>
              <a:t>Login page for customers and managers</a:t>
            </a:r>
          </a:p>
          <a:p>
            <a:pPr marL="0" indent="0">
              <a:buNone/>
            </a:pPr>
            <a:endParaRPr lang="en-US" dirty="0">
              <a:solidFill>
                <a:schemeClr val="tx1"/>
              </a:solidFill>
            </a:endParaRPr>
          </a:p>
          <a:p>
            <a:r>
              <a:rPr lang="en-US" strike="sngStrike" dirty="0">
                <a:solidFill>
                  <a:schemeClr val="tx1"/>
                </a:solidFill>
              </a:rPr>
              <a:t>Emphasize exclusivity to customers for sign-up</a:t>
            </a:r>
          </a:p>
          <a:p>
            <a:endParaRPr lang="en-US" dirty="0">
              <a:solidFill>
                <a:schemeClr val="tx1"/>
              </a:solidFill>
            </a:endParaRPr>
          </a:p>
          <a:p>
            <a:endParaRPr lang="en-US" dirty="0">
              <a:solidFill>
                <a:schemeClr val="tx1"/>
              </a:solidFill>
            </a:endParaRPr>
          </a:p>
          <a:p>
            <a:pPr lvl="1"/>
            <a:endParaRPr lang="en-US" dirty="0">
              <a:solidFill>
                <a:srgbClr val="FF0000"/>
              </a:solidFill>
            </a:endParaRPr>
          </a:p>
        </p:txBody>
      </p:sp>
    </p:spTree>
    <p:extLst>
      <p:ext uri="{BB962C8B-B14F-4D97-AF65-F5344CB8AC3E}">
        <p14:creationId xmlns:p14="http://schemas.microsoft.com/office/powerpoint/2010/main" val="1315975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1C3A-7FF0-9818-CCA9-E3007E67436A}"/>
              </a:ext>
            </a:extLst>
          </p:cNvPr>
          <p:cNvSpPr>
            <a:spLocks noGrp="1"/>
          </p:cNvSpPr>
          <p:nvPr>
            <p:ph type="title"/>
          </p:nvPr>
        </p:nvSpPr>
        <p:spPr/>
        <p:txBody>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User Authentication Module (cont.)</a:t>
            </a:r>
            <a:endParaRPr lang="en-US" dirty="0"/>
          </a:p>
        </p:txBody>
      </p:sp>
      <p:sp>
        <p:nvSpPr>
          <p:cNvPr id="4" name="TextBox 3">
            <a:extLst>
              <a:ext uri="{FF2B5EF4-FFF2-40B4-BE49-F238E27FC236}">
                <a16:creationId xmlns:a16="http://schemas.microsoft.com/office/drawing/2014/main" id="{DF14A66F-A75C-D886-EFA0-8A8AE63EDADA}"/>
              </a:ext>
            </a:extLst>
          </p:cNvPr>
          <p:cNvSpPr txBox="1"/>
          <p:nvPr/>
        </p:nvSpPr>
        <p:spPr>
          <a:xfrm>
            <a:off x="1154954" y="1588068"/>
            <a:ext cx="3257623" cy="369332"/>
          </a:xfrm>
          <a:prstGeom prst="rect">
            <a:avLst/>
          </a:prstGeom>
          <a:noFill/>
        </p:spPr>
        <p:txBody>
          <a:bodyPr wrap="none" rtlCol="0">
            <a:spAutoFit/>
          </a:bodyPr>
          <a:lstStyle/>
          <a:p>
            <a:r>
              <a:rPr lang="en-US" dirty="0">
                <a:solidFill>
                  <a:schemeClr val="bg1"/>
                </a:solidFill>
              </a:rPr>
              <a:t>Sign-up page for customers</a:t>
            </a:r>
          </a:p>
        </p:txBody>
      </p:sp>
    </p:spTree>
    <p:extLst>
      <p:ext uri="{BB962C8B-B14F-4D97-AF65-F5344CB8AC3E}">
        <p14:creationId xmlns:p14="http://schemas.microsoft.com/office/powerpoint/2010/main" val="1356152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FFEF-D991-9598-787D-C3FC8C01C602}"/>
              </a:ext>
            </a:extLst>
          </p:cNvPr>
          <p:cNvSpPr>
            <a:spLocks noGrp="1"/>
          </p:cNvSpPr>
          <p:nvPr>
            <p:ph type="title"/>
          </p:nvPr>
        </p:nvSpPr>
        <p:spPr/>
        <p:txBody>
          <a:bodyPr/>
          <a:lstStyle/>
          <a:p>
            <a:r>
              <a:rPr lang="en-US" dirty="0"/>
              <a:t>Diagrams yeah</a:t>
            </a:r>
          </a:p>
        </p:txBody>
      </p:sp>
      <p:pic>
        <p:nvPicPr>
          <p:cNvPr id="5" name="Content Placeholder 4" descr="A diagram of a flowchart&#10;&#10;Description automatically generated">
            <a:extLst>
              <a:ext uri="{FF2B5EF4-FFF2-40B4-BE49-F238E27FC236}">
                <a16:creationId xmlns:a16="http://schemas.microsoft.com/office/drawing/2014/main" id="{46547DBA-00C0-FE5C-B5B7-927CAADBBA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4229" y="1319893"/>
            <a:ext cx="6745938" cy="5386490"/>
          </a:xfrm>
        </p:spPr>
      </p:pic>
    </p:spTree>
    <p:extLst>
      <p:ext uri="{BB962C8B-B14F-4D97-AF65-F5344CB8AC3E}">
        <p14:creationId xmlns:p14="http://schemas.microsoft.com/office/powerpoint/2010/main" val="31508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FFEF-D991-9598-787D-C3FC8C01C602}"/>
              </a:ext>
            </a:extLst>
          </p:cNvPr>
          <p:cNvSpPr>
            <a:spLocks noGrp="1"/>
          </p:cNvSpPr>
          <p:nvPr>
            <p:ph type="title"/>
          </p:nvPr>
        </p:nvSpPr>
        <p:spPr/>
        <p:txBody>
          <a:bodyPr/>
          <a:lstStyle/>
          <a:p>
            <a:r>
              <a:rPr lang="en-US" dirty="0"/>
              <a:t>Diagrams yeah (cont.)</a:t>
            </a:r>
          </a:p>
        </p:txBody>
      </p:sp>
      <p:pic>
        <p:nvPicPr>
          <p:cNvPr id="4" name="Picture 3" descr="A diagram of a flowchart&#10;&#10;Description automatically generated">
            <a:extLst>
              <a:ext uri="{FF2B5EF4-FFF2-40B4-BE49-F238E27FC236}">
                <a16:creationId xmlns:a16="http://schemas.microsoft.com/office/drawing/2014/main" id="{B7D523FC-3341-DA39-0948-4F4E62DE66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3232" y="0"/>
            <a:ext cx="4499013" cy="6858000"/>
          </a:xfrm>
          <a:prstGeom prst="rect">
            <a:avLst/>
          </a:prstGeom>
        </p:spPr>
      </p:pic>
    </p:spTree>
    <p:extLst>
      <p:ext uri="{BB962C8B-B14F-4D97-AF65-F5344CB8AC3E}">
        <p14:creationId xmlns:p14="http://schemas.microsoft.com/office/powerpoint/2010/main" val="23458355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1105</TotalTime>
  <Words>900</Words>
  <Application>Microsoft Macintosh PowerPoint</Application>
  <PresentationFormat>Widescreen</PresentationFormat>
  <Paragraphs>144</Paragraphs>
  <Slides>25</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Century Gothic</vt:lpstr>
      <vt:lpstr>Wingdings 3</vt:lpstr>
      <vt:lpstr>Ion Boardroom</vt:lpstr>
      <vt:lpstr>Eclectic Eats Haven</vt:lpstr>
      <vt:lpstr>Introduction</vt:lpstr>
      <vt:lpstr>Introduction (cont.)</vt:lpstr>
      <vt:lpstr>Activity Diagram</vt:lpstr>
      <vt:lpstr>Use Case Diagram</vt:lpstr>
      <vt:lpstr>User Authentication Module</vt:lpstr>
      <vt:lpstr>User Authentication Module (cont.)</vt:lpstr>
      <vt:lpstr>Diagrams yeah</vt:lpstr>
      <vt:lpstr>Diagrams yeah (cont.)</vt:lpstr>
      <vt:lpstr>User Authentication Module (cont.)</vt:lpstr>
      <vt:lpstr>User Authentication Module (cont.)</vt:lpstr>
      <vt:lpstr>Menu Display Module</vt:lpstr>
      <vt:lpstr>Ordering Process</vt:lpstr>
      <vt:lpstr>Ordering Process</vt:lpstr>
      <vt:lpstr>Ordering Process</vt:lpstr>
      <vt:lpstr>Manager Functions</vt:lpstr>
      <vt:lpstr>Manager Functions</vt:lpstr>
      <vt:lpstr>GitHub Repository</vt:lpstr>
      <vt:lpstr>Trello Agile Board</vt:lpstr>
      <vt:lpstr>Project Timeline</vt:lpstr>
      <vt:lpstr>PowerPoint Presentation</vt:lpstr>
      <vt:lpstr>PowerPoint Presentation</vt:lpstr>
      <vt:lpstr>Conclusion</vt:lpstr>
      <vt:lpstr>PowerPoint Presentation</vt:lpstr>
      <vt:lpstr>Hi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Eclectic Eats Haven</dc:title>
  <dc:creator>Short, Zachary</dc:creator>
  <cp:lastModifiedBy>Shi, Katy</cp:lastModifiedBy>
  <cp:revision>4</cp:revision>
  <dcterms:created xsi:type="dcterms:W3CDTF">2023-12-06T19:51:11Z</dcterms:created>
  <dcterms:modified xsi:type="dcterms:W3CDTF">2023-12-12T16:37:48Z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a65e3ec-2057-4a1c-aac9-900f17f24dd1_Enabled">
    <vt:lpwstr>true</vt:lpwstr>
  </property>
  <property fmtid="{D5CDD505-2E9C-101B-9397-08002B2CF9AE}" pid="3" name="MSIP_Label_ba65e3ec-2057-4a1c-aac9-900f17f24dd1_SetDate">
    <vt:lpwstr>2023-12-06T19:51:20Z</vt:lpwstr>
  </property>
  <property fmtid="{D5CDD505-2E9C-101B-9397-08002B2CF9AE}" pid="4" name="MSIP_Label_ba65e3ec-2057-4a1c-aac9-900f17f24dd1_Method">
    <vt:lpwstr>Standard</vt:lpwstr>
  </property>
  <property fmtid="{D5CDD505-2E9C-101B-9397-08002B2CF9AE}" pid="5" name="MSIP_Label_ba65e3ec-2057-4a1c-aac9-900f17f24dd1_Name">
    <vt:lpwstr>defa4170-0d19-0005-0004-bc88714345d2</vt:lpwstr>
  </property>
  <property fmtid="{D5CDD505-2E9C-101B-9397-08002B2CF9AE}" pid="6" name="MSIP_Label_ba65e3ec-2057-4a1c-aac9-900f17f24dd1_SiteId">
    <vt:lpwstr>61f86c18-3283-4e11-ac6e-accd12e10ed4</vt:lpwstr>
  </property>
  <property fmtid="{D5CDD505-2E9C-101B-9397-08002B2CF9AE}" pid="7" name="MSIP_Label_ba65e3ec-2057-4a1c-aac9-900f17f24dd1_ActionId">
    <vt:lpwstr>c62d405b-7c10-4ffd-8e54-33853a6eebbf</vt:lpwstr>
  </property>
  <property fmtid="{D5CDD505-2E9C-101B-9397-08002B2CF9AE}" pid="8" name="MSIP_Label_ba65e3ec-2057-4a1c-aac9-900f17f24dd1_ContentBits">
    <vt:lpwstr>0</vt:lpwstr>
  </property>
</Properties>
</file>