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E243B-5813-415D-AE9D-31A29D9D7A83}" v="4" dt="2023-12-06T19:53:0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rt, Zachary" userId="0cf15951-e481-42df-bb54-02381b6045cc" providerId="ADAL" clId="{89CE243B-5813-415D-AE9D-31A29D9D7A83}"/>
    <pc:docChg chg="custSel addSld modSld sldOrd">
      <pc:chgData name="Short, Zachary" userId="0cf15951-e481-42df-bb54-02381b6045cc" providerId="ADAL" clId="{89CE243B-5813-415D-AE9D-31A29D9D7A83}" dt="2023-12-06T19:53:20.155" v="149"/>
      <pc:docMkLst>
        <pc:docMk/>
      </pc:docMkLst>
      <pc:sldChg chg="modSp new mod">
        <pc:chgData name="Short, Zachary" userId="0cf15951-e481-42df-bb54-02381b6045cc" providerId="ADAL" clId="{89CE243B-5813-415D-AE9D-31A29D9D7A83}" dt="2023-12-06T19:51:32.927" v="49" actId="20577"/>
        <pc:sldMkLst>
          <pc:docMk/>
          <pc:sldMk cId="1372001090" sldId="256"/>
        </pc:sldMkLst>
        <pc:spChg chg="mod">
          <ac:chgData name="Short, Zachary" userId="0cf15951-e481-42df-bb54-02381b6045cc" providerId="ADAL" clId="{89CE243B-5813-415D-AE9D-31A29D9D7A83}" dt="2023-12-06T19:51:27.928" v="20" actId="20577"/>
          <ac:spMkLst>
            <pc:docMk/>
            <pc:sldMk cId="1372001090" sldId="256"/>
            <ac:spMk id="2" creationId="{E2986B3A-B7C6-B989-8B2F-2ACD264CDC7E}"/>
          </ac:spMkLst>
        </pc:spChg>
        <pc:spChg chg="mod">
          <ac:chgData name="Short, Zachary" userId="0cf15951-e481-42df-bb54-02381b6045cc" providerId="ADAL" clId="{89CE243B-5813-415D-AE9D-31A29D9D7A83}" dt="2023-12-06T19:51:32.927" v="49" actId="20577"/>
          <ac:spMkLst>
            <pc:docMk/>
            <pc:sldMk cId="1372001090" sldId="256"/>
            <ac:spMk id="3" creationId="{A04D614E-F05A-71AB-2EC4-0540045C7D5B}"/>
          </ac:spMkLst>
        </pc:spChg>
      </pc:sldChg>
      <pc:sldChg chg="modSp new mod ord">
        <pc:chgData name="Short, Zachary" userId="0cf15951-e481-42df-bb54-02381b6045cc" providerId="ADAL" clId="{89CE243B-5813-415D-AE9D-31A29D9D7A83}" dt="2023-12-06T19:53:20.155" v="149"/>
        <pc:sldMkLst>
          <pc:docMk/>
          <pc:sldMk cId="4049332769" sldId="257"/>
        </pc:sldMkLst>
        <pc:spChg chg="mod">
          <ac:chgData name="Short, Zachary" userId="0cf15951-e481-42df-bb54-02381b6045cc" providerId="ADAL" clId="{89CE243B-5813-415D-AE9D-31A29D9D7A83}" dt="2023-12-06T19:51:39.026" v="52" actId="20577"/>
          <ac:spMkLst>
            <pc:docMk/>
            <pc:sldMk cId="4049332769" sldId="257"/>
            <ac:spMk id="2" creationId="{34674466-1325-F9D7-E232-7918868CF163}"/>
          </ac:spMkLst>
        </pc:spChg>
        <pc:spChg chg="mod">
          <ac:chgData name="Short, Zachary" userId="0cf15951-e481-42df-bb54-02381b6045cc" providerId="ADAL" clId="{89CE243B-5813-415D-AE9D-31A29D9D7A83}" dt="2023-12-06T19:51:55.295" v="55" actId="5793"/>
          <ac:spMkLst>
            <pc:docMk/>
            <pc:sldMk cId="4049332769" sldId="257"/>
            <ac:spMk id="3" creationId="{5A1A3089-7055-6E37-6C42-234E587AB2D4}"/>
          </ac:spMkLst>
        </pc:spChg>
      </pc:sldChg>
      <pc:sldChg chg="addSp delSp modSp new mod">
        <pc:chgData name="Short, Zachary" userId="0cf15951-e481-42df-bb54-02381b6045cc" providerId="ADAL" clId="{89CE243B-5813-415D-AE9D-31A29D9D7A83}" dt="2023-12-06T19:52:47.105" v="84" actId="1076"/>
        <pc:sldMkLst>
          <pc:docMk/>
          <pc:sldMk cId="4106072472" sldId="258"/>
        </pc:sldMkLst>
        <pc:spChg chg="mod">
          <ac:chgData name="Short, Zachary" userId="0cf15951-e481-42df-bb54-02381b6045cc" providerId="ADAL" clId="{89CE243B-5813-415D-AE9D-31A29D9D7A83}" dt="2023-12-06T19:52:18.989" v="77" actId="20577"/>
          <ac:spMkLst>
            <pc:docMk/>
            <pc:sldMk cId="4106072472" sldId="258"/>
            <ac:spMk id="2" creationId="{E51AFFEF-D991-9598-787D-C3FC8C01C602}"/>
          </ac:spMkLst>
        </pc:spChg>
        <pc:spChg chg="del">
          <ac:chgData name="Short, Zachary" userId="0cf15951-e481-42df-bb54-02381b6045cc" providerId="ADAL" clId="{89CE243B-5813-415D-AE9D-31A29D9D7A83}" dt="2023-12-06T19:52:35.321" v="78" actId="931"/>
          <ac:spMkLst>
            <pc:docMk/>
            <pc:sldMk cId="4106072472" sldId="258"/>
            <ac:spMk id="3" creationId="{25239C40-2D9B-7220-749A-6C65F354BF71}"/>
          </ac:spMkLst>
        </pc:spChg>
        <pc:picChg chg="add mod">
          <ac:chgData name="Short, Zachary" userId="0cf15951-e481-42df-bb54-02381b6045cc" providerId="ADAL" clId="{89CE243B-5813-415D-AE9D-31A29D9D7A83}" dt="2023-12-06T19:52:47.105" v="84" actId="1076"/>
          <ac:picMkLst>
            <pc:docMk/>
            <pc:sldMk cId="4106072472" sldId="258"/>
            <ac:picMk id="5" creationId="{46547DBA-00C0-FE5C-B5B7-927CAADBBA12}"/>
          </ac:picMkLst>
        </pc:picChg>
      </pc:sldChg>
      <pc:sldChg chg="addSp delSp modSp add mod">
        <pc:chgData name="Short, Zachary" userId="0cf15951-e481-42df-bb54-02381b6045cc" providerId="ADAL" clId="{89CE243B-5813-415D-AE9D-31A29D9D7A83}" dt="2023-12-06T19:53:08.836" v="147" actId="478"/>
        <pc:sldMkLst>
          <pc:docMk/>
          <pc:sldMk cId="3709534291" sldId="259"/>
        </pc:sldMkLst>
        <pc:spChg chg="mod">
          <ac:chgData name="Short, Zachary" userId="0cf15951-e481-42df-bb54-02381b6045cc" providerId="ADAL" clId="{89CE243B-5813-415D-AE9D-31A29D9D7A83}" dt="2023-12-06T19:52:54.684" v="95" actId="20577"/>
          <ac:spMkLst>
            <pc:docMk/>
            <pc:sldMk cId="3709534291" sldId="259"/>
            <ac:spMk id="2" creationId="{E51AFFEF-D991-9598-787D-C3FC8C01C602}"/>
          </ac:spMkLst>
        </pc:spChg>
        <pc:spChg chg="add del mod">
          <ac:chgData name="Short, Zachary" userId="0cf15951-e481-42df-bb54-02381b6045cc" providerId="ADAL" clId="{89CE243B-5813-415D-AE9D-31A29D9D7A83}" dt="2023-12-06T19:53:08.836" v="147" actId="478"/>
          <ac:spMkLst>
            <pc:docMk/>
            <pc:sldMk cId="3709534291" sldId="259"/>
            <ac:spMk id="7" creationId="{330A849A-3BAE-0F4B-769A-CF19513B9673}"/>
          </ac:spMkLst>
        </pc:spChg>
        <pc:picChg chg="add mod">
          <ac:chgData name="Short, Zachary" userId="0cf15951-e481-42df-bb54-02381b6045cc" providerId="ADAL" clId="{89CE243B-5813-415D-AE9D-31A29D9D7A83}" dt="2023-12-06T19:53:06.898" v="146" actId="1037"/>
          <ac:picMkLst>
            <pc:docMk/>
            <pc:sldMk cId="3709534291" sldId="259"/>
            <ac:picMk id="4" creationId="{B7D523FC-3341-DA39-0948-4F4E62DE6667}"/>
          </ac:picMkLst>
        </pc:picChg>
        <pc:picChg chg="del mod">
          <ac:chgData name="Short, Zachary" userId="0cf15951-e481-42df-bb54-02381b6045cc" providerId="ADAL" clId="{89CE243B-5813-415D-AE9D-31A29D9D7A83}" dt="2023-12-06T19:53:02.578" v="99" actId="478"/>
          <ac:picMkLst>
            <pc:docMk/>
            <pc:sldMk cId="3709534291" sldId="259"/>
            <ac:picMk id="5" creationId="{46547DBA-00C0-FE5C-B5B7-927CAADBBA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5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9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5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1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1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4587F7-04BE-46DF-87D2-3845E55D471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131267-36CE-4740-BAAB-76238A43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1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054009.github.io/CSET-120-Final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6B3A-B7C6-B989-8B2F-2ACD264CD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Eclectic Eats Haven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D614E-F05A-71AB-2EC4-0540045C7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short</a:t>
            </a:r>
          </a:p>
          <a:p>
            <a:r>
              <a:rPr lang="en-US" dirty="0"/>
              <a:t>Katy </a:t>
            </a:r>
            <a:r>
              <a:rPr lang="en-US" dirty="0" err="1"/>
              <a:t>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0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FFEF-D991-9598-787D-C3FC8C01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yeah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46547DBA-00C0-FE5C-B5B7-927CAADBB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29" y="1319893"/>
            <a:ext cx="6745938" cy="5386490"/>
          </a:xfrm>
        </p:spPr>
      </p:pic>
    </p:spTree>
    <p:extLst>
      <p:ext uri="{BB962C8B-B14F-4D97-AF65-F5344CB8AC3E}">
        <p14:creationId xmlns:p14="http://schemas.microsoft.com/office/powerpoint/2010/main" val="410607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FFEF-D991-9598-787D-C3FC8C01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yeah (cont.)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B7D523FC-3341-DA39-0948-4F4E62DE6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32" y="0"/>
            <a:ext cx="4499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4466-1325-F9D7-E232-7918868C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3089-7055-6E37-6C42-234E587A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https://1054009.github.io/CSET-120-FinalProject/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2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Eclectic Eats Haven</vt:lpstr>
      <vt:lpstr>Diagrams yeah</vt:lpstr>
      <vt:lpstr>Diagrams yeah (cont.)</vt:lpstr>
      <vt:lpstr>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Eclectic Eats Haven</dc:title>
  <dc:creator>Short, Zachary</dc:creator>
  <cp:lastModifiedBy>Short, Zachary</cp:lastModifiedBy>
  <cp:revision>1</cp:revision>
  <dcterms:created xsi:type="dcterms:W3CDTF">2023-12-06T19:51:11Z</dcterms:created>
  <dcterms:modified xsi:type="dcterms:W3CDTF">2023-12-06T19:53:31Z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2023-12-06T19:51:20Z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c62d405b-7c10-4ffd-8e54-33853a6eebbf</vt:lpwstr>
  </property>
  <property fmtid="{D5CDD505-2E9C-101B-9397-08002B2CF9AE}" pid="8" name="MSIP_Label_ba65e3ec-2057-4a1c-aac9-900f17f24dd1_ContentBits">
    <vt:lpwstr>0</vt:lpwstr>
  </property>
</Properties>
</file>