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226" r:id="rId2"/>
    <p:sldId id="2320" r:id="rId3"/>
    <p:sldId id="2338" r:id="rId4"/>
    <p:sldId id="2352" r:id="rId5"/>
    <p:sldId id="2326" r:id="rId6"/>
    <p:sldId id="2353" r:id="rId7"/>
    <p:sldId id="2354" r:id="rId8"/>
    <p:sldId id="2327" r:id="rId9"/>
    <p:sldId id="2355" r:id="rId10"/>
    <p:sldId id="2316" r:id="rId11"/>
    <p:sldId id="2356" r:id="rId12"/>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7" pos="7726" userDrawn="1">
          <p15:clr>
            <a:srgbClr val="A4A3A4"/>
          </p15:clr>
        </p15:guide>
        <p15:guide id="16" orient="horz" pos="4320" userDrawn="1">
          <p15:clr>
            <a:srgbClr val="A4A3A4"/>
          </p15:clr>
        </p15:guide>
        <p15:guide id="18" pos="14230" userDrawn="1">
          <p15:clr>
            <a:srgbClr val="A4A3A4"/>
          </p15:clr>
        </p15:guide>
        <p15:guide id="19" orient="horz" pos="20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B8BBC1"/>
    <a:srgbClr val="AA8A78"/>
    <a:srgbClr val="55677C"/>
    <a:srgbClr val="3C3B41"/>
    <a:srgbClr val="F3F3F3"/>
    <a:srgbClr val="FAF8FB"/>
    <a:srgbClr val="F4F3F5"/>
    <a:srgbClr val="EAEAEA"/>
    <a:srgbClr val="CEC7C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autoAdjust="0"/>
    <p:restoredTop sz="95872" autoAdjust="0"/>
  </p:normalViewPr>
  <p:slideViewPr>
    <p:cSldViewPr snapToGrid="0" snapToObjects="1">
      <p:cViewPr varScale="1">
        <p:scale>
          <a:sx n="45" d="100"/>
          <a:sy n="45" d="100"/>
        </p:scale>
        <p:origin x="158" y="34"/>
      </p:cViewPr>
      <p:guideLst>
        <p:guide pos="7726"/>
        <p:guide orient="horz" pos="4320"/>
        <p:guide pos="14230"/>
        <p:guide orient="horz" pos="2088"/>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9/19/2018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970090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1120048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1345297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200072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87543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Placeholder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604868" y="1"/>
            <a:ext cx="4946852" cy="13716000"/>
          </a:xfrm>
          <a:custGeom>
            <a:avLst/>
            <a:gdLst>
              <a:gd name="connsiteX0" fmla="*/ 3814104 w 4946852"/>
              <a:gd name="connsiteY0" fmla="*/ 11540901 h 13716000"/>
              <a:gd name="connsiteX1" fmla="*/ 3832578 w 4946852"/>
              <a:gd name="connsiteY1" fmla="*/ 11577834 h 13716000"/>
              <a:gd name="connsiteX2" fmla="*/ 3872728 w 4946852"/>
              <a:gd name="connsiteY2" fmla="*/ 11698239 h 13716000"/>
              <a:gd name="connsiteX3" fmla="*/ 3698782 w 4946852"/>
              <a:gd name="connsiteY3" fmla="*/ 11214745 h 13716000"/>
              <a:gd name="connsiteX4" fmla="*/ 3774362 w 4946852"/>
              <a:gd name="connsiteY4" fmla="*/ 11434240 h 13716000"/>
              <a:gd name="connsiteX5" fmla="*/ 3814104 w 4946852"/>
              <a:gd name="connsiteY5" fmla="*/ 11540901 h 13716000"/>
              <a:gd name="connsiteX6" fmla="*/ 3772352 w 4946852"/>
              <a:gd name="connsiteY6" fmla="*/ 11457429 h 13716000"/>
              <a:gd name="connsiteX7" fmla="*/ 3692052 w 4946852"/>
              <a:gd name="connsiteY7" fmla="*/ 11217531 h 13716000"/>
              <a:gd name="connsiteX8" fmla="*/ 514535 w 4946852"/>
              <a:gd name="connsiteY8" fmla="*/ 0 h 13716000"/>
              <a:gd name="connsiteX9" fmla="*/ 4946852 w 4946852"/>
              <a:gd name="connsiteY9" fmla="*/ 0 h 13716000"/>
              <a:gd name="connsiteX10" fmla="*/ 4935802 w 4946852"/>
              <a:gd name="connsiteY10" fmla="*/ 488713 h 13716000"/>
              <a:gd name="connsiteX11" fmla="*/ 4756038 w 4946852"/>
              <a:gd name="connsiteY11" fmla="*/ 2012931 h 13716000"/>
              <a:gd name="connsiteX12" fmla="*/ 4515134 w 4946852"/>
              <a:gd name="connsiteY12" fmla="*/ 2474484 h 13716000"/>
              <a:gd name="connsiteX13" fmla="*/ 4333546 w 4946852"/>
              <a:gd name="connsiteY13" fmla="*/ 3938500 h 13716000"/>
              <a:gd name="connsiteX14" fmla="*/ 4294308 w 4946852"/>
              <a:gd name="connsiteY14" fmla="*/ 5442650 h 13716000"/>
              <a:gd name="connsiteX15" fmla="*/ 4374608 w 4946852"/>
              <a:gd name="connsiteY15" fmla="*/ 6965956 h 13716000"/>
              <a:gd name="connsiteX16" fmla="*/ 4493326 w 4946852"/>
              <a:gd name="connsiteY16" fmla="*/ 8459773 h 13716000"/>
              <a:gd name="connsiteX17" fmla="*/ 4484794 w 4946852"/>
              <a:gd name="connsiteY17" fmla="*/ 8421990 h 13716000"/>
              <a:gd name="connsiteX18" fmla="*/ 4413846 w 4946852"/>
              <a:gd name="connsiteY18" fmla="*/ 8128959 h 13716000"/>
              <a:gd name="connsiteX19" fmla="*/ 4494148 w 4946852"/>
              <a:gd name="connsiteY19" fmla="*/ 8470107 h 13716000"/>
              <a:gd name="connsiteX20" fmla="*/ 4493326 w 4946852"/>
              <a:gd name="connsiteY20" fmla="*/ 8459773 h 13716000"/>
              <a:gd name="connsiteX21" fmla="*/ 4554372 w 4946852"/>
              <a:gd name="connsiteY21" fmla="*/ 8730073 h 13716000"/>
              <a:gd name="connsiteX22" fmla="*/ 4595436 w 4946852"/>
              <a:gd name="connsiteY22" fmla="*/ 8990950 h 13716000"/>
              <a:gd name="connsiteX23" fmla="*/ 4595436 w 4946852"/>
              <a:gd name="connsiteY23" fmla="*/ 9151490 h 13716000"/>
              <a:gd name="connsiteX24" fmla="*/ 4474984 w 4946852"/>
              <a:gd name="connsiteY24" fmla="*/ 9492638 h 13716000"/>
              <a:gd name="connsiteX25" fmla="*/ 4434834 w 4946852"/>
              <a:gd name="connsiteY25" fmla="*/ 9833785 h 13716000"/>
              <a:gd name="connsiteX26" fmla="*/ 4474984 w 4946852"/>
              <a:gd name="connsiteY26" fmla="*/ 10214156 h 13716000"/>
              <a:gd name="connsiteX27" fmla="*/ 4515134 w 4946852"/>
              <a:gd name="connsiteY27" fmla="*/ 10414831 h 13716000"/>
              <a:gd name="connsiteX28" fmla="*/ 4595436 w 4946852"/>
              <a:gd name="connsiteY28" fmla="*/ 10615506 h 13716000"/>
              <a:gd name="connsiteX29" fmla="*/ 4474984 w 4946852"/>
              <a:gd name="connsiteY29" fmla="*/ 10916519 h 13716000"/>
              <a:gd name="connsiteX30" fmla="*/ 4654748 w 4946852"/>
              <a:gd name="connsiteY30" fmla="*/ 11477497 h 13716000"/>
              <a:gd name="connsiteX31" fmla="*/ 4776112 w 4946852"/>
              <a:gd name="connsiteY31" fmla="*/ 11738374 h 13716000"/>
              <a:gd name="connsiteX32" fmla="*/ 4836338 w 4946852"/>
              <a:gd name="connsiteY32" fmla="*/ 11878847 h 13716000"/>
              <a:gd name="connsiteX33" fmla="*/ 4895652 w 4946852"/>
              <a:gd name="connsiteY33" fmla="*/ 11999252 h 13716000"/>
              <a:gd name="connsiteX34" fmla="*/ 4776112 w 4946852"/>
              <a:gd name="connsiteY34" fmla="*/ 11858779 h 13716000"/>
              <a:gd name="connsiteX35" fmla="*/ 4714974 w 4946852"/>
              <a:gd name="connsiteY35" fmla="*/ 11698239 h 13716000"/>
              <a:gd name="connsiteX36" fmla="*/ 4634674 w 4946852"/>
              <a:gd name="connsiteY36" fmla="*/ 11798577 h 13716000"/>
              <a:gd name="connsiteX37" fmla="*/ 4554372 w 4946852"/>
              <a:gd name="connsiteY37" fmla="*/ 11898914 h 13716000"/>
              <a:gd name="connsiteX38" fmla="*/ 4374608 w 4946852"/>
              <a:gd name="connsiteY38" fmla="*/ 11537699 h 13716000"/>
              <a:gd name="connsiteX39" fmla="*/ 4254158 w 4946852"/>
              <a:gd name="connsiteY39" fmla="*/ 11137261 h 13716000"/>
              <a:gd name="connsiteX40" fmla="*/ 4153782 w 4946852"/>
              <a:gd name="connsiteY40" fmla="*/ 11176484 h 13716000"/>
              <a:gd name="connsiteX41" fmla="*/ 4234082 w 4946852"/>
              <a:gd name="connsiteY41" fmla="*/ 11417294 h 13716000"/>
              <a:gd name="connsiteX42" fmla="*/ 4314382 w 4946852"/>
              <a:gd name="connsiteY42" fmla="*/ 11617969 h 13716000"/>
              <a:gd name="connsiteX43" fmla="*/ 4354534 w 4946852"/>
              <a:gd name="connsiteY43" fmla="*/ 11718307 h 13716000"/>
              <a:gd name="connsiteX44" fmla="*/ 4394684 w 4946852"/>
              <a:gd name="connsiteY44" fmla="*/ 11838712 h 13716000"/>
              <a:gd name="connsiteX45" fmla="*/ 4494148 w 4946852"/>
              <a:gd name="connsiteY45" fmla="*/ 12059454 h 13716000"/>
              <a:gd name="connsiteX46" fmla="*/ 4394684 w 4946852"/>
              <a:gd name="connsiteY46" fmla="*/ 12521007 h 13716000"/>
              <a:gd name="connsiteX47" fmla="*/ 4193932 w 4946852"/>
              <a:gd name="connsiteY47" fmla="*/ 12199927 h 13716000"/>
              <a:gd name="connsiteX48" fmla="*/ 4033330 w 4946852"/>
              <a:gd name="connsiteY48" fmla="*/ 11818644 h 13716000"/>
              <a:gd name="connsiteX49" fmla="*/ 3892804 w 4946852"/>
              <a:gd name="connsiteY49" fmla="*/ 11438274 h 13716000"/>
              <a:gd name="connsiteX50" fmla="*/ 3752276 w 4946852"/>
              <a:gd name="connsiteY50" fmla="*/ 11056991 h 13716000"/>
              <a:gd name="connsiteX51" fmla="*/ 3732516 w 4946852"/>
              <a:gd name="connsiteY51" fmla="*/ 11200785 h 13716000"/>
              <a:gd name="connsiteX52" fmla="*/ 3698782 w 4946852"/>
              <a:gd name="connsiteY52" fmla="*/ 11214745 h 13716000"/>
              <a:gd name="connsiteX53" fmla="*/ 3687374 w 4946852"/>
              <a:gd name="connsiteY53" fmla="*/ 11181615 h 13716000"/>
              <a:gd name="connsiteX54" fmla="*/ 3531450 w 4946852"/>
              <a:gd name="connsiteY54" fmla="*/ 10695776 h 13716000"/>
              <a:gd name="connsiteX55" fmla="*/ 3231234 w 4946852"/>
              <a:gd name="connsiteY55" fmla="*/ 9673245 h 13716000"/>
              <a:gd name="connsiteX56" fmla="*/ 3129946 w 4946852"/>
              <a:gd name="connsiteY56" fmla="*/ 9693313 h 13716000"/>
              <a:gd name="connsiteX57" fmla="*/ 3191084 w 4946852"/>
              <a:gd name="connsiteY57" fmla="*/ 9953278 h 13716000"/>
              <a:gd name="connsiteX58" fmla="*/ 2990332 w 4946852"/>
              <a:gd name="connsiteY58" fmla="*/ 10014393 h 13716000"/>
              <a:gd name="connsiteX59" fmla="*/ 2809654 w 4946852"/>
              <a:gd name="connsiteY59" fmla="*/ 9452503 h 13716000"/>
              <a:gd name="connsiteX60" fmla="*/ 2769504 w 4946852"/>
              <a:gd name="connsiteY60" fmla="*/ 9291963 h 13716000"/>
              <a:gd name="connsiteX61" fmla="*/ 2729354 w 4946852"/>
              <a:gd name="connsiteY61" fmla="*/ 9131423 h 13716000"/>
              <a:gd name="connsiteX62" fmla="*/ 2628978 w 4946852"/>
              <a:gd name="connsiteY62" fmla="*/ 8830410 h 13716000"/>
              <a:gd name="connsiteX63" fmla="*/ 2548676 w 4946852"/>
              <a:gd name="connsiteY63" fmla="*/ 8570445 h 13716000"/>
              <a:gd name="connsiteX64" fmla="*/ 2448300 w 4946852"/>
              <a:gd name="connsiteY64" fmla="*/ 8389837 h 13716000"/>
              <a:gd name="connsiteX65" fmla="*/ 2227474 w 4946852"/>
              <a:gd name="connsiteY65" fmla="*/ 8349702 h 13716000"/>
              <a:gd name="connsiteX66" fmla="*/ 2268536 w 4946852"/>
              <a:gd name="connsiteY66" fmla="*/ 8609667 h 13716000"/>
              <a:gd name="connsiteX67" fmla="*/ 2107935 w 4946852"/>
              <a:gd name="connsiteY67" fmla="*/ 8630647 h 13716000"/>
              <a:gd name="connsiteX68" fmla="*/ 2147172 w 4946852"/>
              <a:gd name="connsiteY68" fmla="*/ 9051153 h 13716000"/>
              <a:gd name="connsiteX69" fmla="*/ 2207398 w 4946852"/>
              <a:gd name="connsiteY69" fmla="*/ 9492638 h 13716000"/>
              <a:gd name="connsiteX70" fmla="*/ 2327850 w 4946852"/>
              <a:gd name="connsiteY70" fmla="*/ 10334561 h 13716000"/>
              <a:gd name="connsiteX71" fmla="*/ 2167248 w 4946852"/>
              <a:gd name="connsiteY71" fmla="*/ 10394763 h 13716000"/>
              <a:gd name="connsiteX72" fmla="*/ 2066872 w 4946852"/>
              <a:gd name="connsiteY72" fmla="*/ 10014393 h 13716000"/>
              <a:gd name="connsiteX73" fmla="*/ 2107935 w 4946852"/>
              <a:gd name="connsiteY73" fmla="*/ 10254291 h 13716000"/>
              <a:gd name="connsiteX74" fmla="*/ 2086947 w 4946852"/>
              <a:gd name="connsiteY74" fmla="*/ 10454966 h 13716000"/>
              <a:gd name="connsiteX75" fmla="*/ 2027634 w 4946852"/>
              <a:gd name="connsiteY75" fmla="*/ 10715844 h 13716000"/>
              <a:gd name="connsiteX76" fmla="*/ 2047710 w 4946852"/>
              <a:gd name="connsiteY76" fmla="*/ 11137261 h 13716000"/>
              <a:gd name="connsiteX77" fmla="*/ 2167248 w 4946852"/>
              <a:gd name="connsiteY77" fmla="*/ 11658104 h 13716000"/>
              <a:gd name="connsiteX78" fmla="*/ 2608902 w 4946852"/>
              <a:gd name="connsiteY78" fmla="*/ 12841175 h 13716000"/>
              <a:gd name="connsiteX79" fmla="*/ 2508526 w 4946852"/>
              <a:gd name="connsiteY79" fmla="*/ 13042762 h 13716000"/>
              <a:gd name="connsiteX80" fmla="*/ 2689204 w 4946852"/>
              <a:gd name="connsiteY80" fmla="*/ 13403066 h 13716000"/>
              <a:gd name="connsiteX81" fmla="*/ 2793554 w 4946852"/>
              <a:gd name="connsiteY81" fmla="*/ 13716000 h 13716000"/>
              <a:gd name="connsiteX82" fmla="*/ 2642784 w 4946852"/>
              <a:gd name="connsiteY82" fmla="*/ 13716000 h 13716000"/>
              <a:gd name="connsiteX83" fmla="*/ 2480924 w 4946852"/>
              <a:gd name="connsiteY83" fmla="*/ 13389254 h 13716000"/>
              <a:gd name="connsiteX84" fmla="*/ 2307774 w 4946852"/>
              <a:gd name="connsiteY84" fmla="*/ 13001715 h 13716000"/>
              <a:gd name="connsiteX85" fmla="*/ 1746581 w 4946852"/>
              <a:gd name="connsiteY85" fmla="*/ 11397227 h 13716000"/>
              <a:gd name="connsiteX86" fmla="*/ 1284852 w 4946852"/>
              <a:gd name="connsiteY86" fmla="*/ 9793650 h 13716000"/>
              <a:gd name="connsiteX87" fmla="*/ 863272 w 4946852"/>
              <a:gd name="connsiteY87" fmla="*/ 8208317 h 13716000"/>
              <a:gd name="connsiteX88" fmla="*/ 642445 w 4946852"/>
              <a:gd name="connsiteY88" fmla="*/ 7827947 h 13716000"/>
              <a:gd name="connsiteX89" fmla="*/ 583132 w 4946852"/>
              <a:gd name="connsiteY89" fmla="*/ 7427509 h 13716000"/>
              <a:gd name="connsiteX90" fmla="*/ 342229 w 4946852"/>
              <a:gd name="connsiteY90" fmla="*/ 7306192 h 13716000"/>
              <a:gd name="connsiteX91" fmla="*/ 41101 w 4946852"/>
              <a:gd name="connsiteY91" fmla="*/ 5422584 h 13716000"/>
              <a:gd name="connsiteX92" fmla="*/ 81252 w 4946852"/>
              <a:gd name="connsiteY92" fmla="*/ 3637487 h 13716000"/>
              <a:gd name="connsiteX93" fmla="*/ 201703 w 4946852"/>
              <a:gd name="connsiteY93" fmla="*/ 2273809 h 13716000"/>
              <a:gd name="connsiteX94" fmla="*/ 81252 w 4946852"/>
              <a:gd name="connsiteY94" fmla="*/ 2273809 h 13716000"/>
              <a:gd name="connsiteX95" fmla="*/ 141477 w 4946852"/>
              <a:gd name="connsiteY95" fmla="*/ 1872458 h 13716000"/>
              <a:gd name="connsiteX96" fmla="*/ 261928 w 4946852"/>
              <a:gd name="connsiteY96" fmla="*/ 1872458 h 13716000"/>
              <a:gd name="connsiteX97" fmla="*/ 321242 w 4946852"/>
              <a:gd name="connsiteY97" fmla="*/ 1611581 h 13716000"/>
              <a:gd name="connsiteX98" fmla="*/ 422530 w 4946852"/>
              <a:gd name="connsiteY98" fmla="*/ 1611581 h 13716000"/>
              <a:gd name="connsiteX99" fmla="*/ 401542 w 4946852"/>
              <a:gd name="connsiteY99" fmla="*/ 809793 h 13716000"/>
              <a:gd name="connsiteX100" fmla="*/ 522906 w 4946852"/>
              <a:gd name="connsiteY100" fmla="*/ 829860 h 13716000"/>
              <a:gd name="connsiteX101" fmla="*/ 502831 w 4946852"/>
              <a:gd name="connsiteY101" fmla="*/ 288950 h 13716000"/>
              <a:gd name="connsiteX102" fmla="*/ 603207 w 4946852"/>
              <a:gd name="connsiteY102" fmla="*/ 288950 h 13716000"/>
              <a:gd name="connsiteX103" fmla="*/ 502831 w 4946852"/>
              <a:gd name="connsiteY103" fmla="*/ 148477 h 13716000"/>
              <a:gd name="connsiteX104" fmla="*/ 514123 w 4946852"/>
              <a:gd name="connsiteY104" fmla="*/ 1201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46852" h="13716000">
                <a:moveTo>
                  <a:pt x="3814104" y="11540901"/>
                </a:moveTo>
                <a:lnTo>
                  <a:pt x="3832578" y="11577834"/>
                </a:lnTo>
                <a:cubicBezTo>
                  <a:pt x="3852654" y="11617969"/>
                  <a:pt x="3852654" y="11658104"/>
                  <a:pt x="3872728" y="11698239"/>
                </a:cubicBezTo>
                <a:close/>
                <a:moveTo>
                  <a:pt x="3698782" y="11214745"/>
                </a:moveTo>
                <a:lnTo>
                  <a:pt x="3774362" y="11434240"/>
                </a:lnTo>
                <a:lnTo>
                  <a:pt x="3814104" y="11540901"/>
                </a:lnTo>
                <a:lnTo>
                  <a:pt x="3772352" y="11457429"/>
                </a:lnTo>
                <a:cubicBezTo>
                  <a:pt x="3752276" y="11378071"/>
                  <a:pt x="3712126" y="11277734"/>
                  <a:pt x="3692052" y="11217531"/>
                </a:cubicBezTo>
                <a:close/>
                <a:moveTo>
                  <a:pt x="514535" y="0"/>
                </a:moveTo>
                <a:lnTo>
                  <a:pt x="4946852" y="0"/>
                </a:lnTo>
                <a:lnTo>
                  <a:pt x="4935802" y="488713"/>
                </a:lnTo>
                <a:cubicBezTo>
                  <a:pt x="4895652" y="1030535"/>
                  <a:pt x="4855500" y="1551378"/>
                  <a:pt x="4756038" y="2012931"/>
                </a:cubicBezTo>
                <a:cubicBezTo>
                  <a:pt x="4695812" y="2133336"/>
                  <a:pt x="4574448" y="2374146"/>
                  <a:pt x="4515134" y="2474484"/>
                </a:cubicBezTo>
                <a:cubicBezTo>
                  <a:pt x="4413846" y="2956104"/>
                  <a:pt x="4354534" y="3436812"/>
                  <a:pt x="4333546" y="3938500"/>
                </a:cubicBezTo>
                <a:cubicBezTo>
                  <a:pt x="4294308" y="4439275"/>
                  <a:pt x="4294308" y="4940963"/>
                  <a:pt x="4294308" y="5442650"/>
                </a:cubicBezTo>
                <a:cubicBezTo>
                  <a:pt x="4314382" y="5962581"/>
                  <a:pt x="4333546" y="6464269"/>
                  <a:pt x="4374608" y="6965956"/>
                </a:cubicBezTo>
                <a:lnTo>
                  <a:pt x="4493326" y="8459773"/>
                </a:lnTo>
                <a:lnTo>
                  <a:pt x="4484794" y="8421990"/>
                </a:lnTo>
                <a:cubicBezTo>
                  <a:pt x="4459700" y="8319373"/>
                  <a:pt x="4434378" y="8219263"/>
                  <a:pt x="4413846" y="8128959"/>
                </a:cubicBezTo>
                <a:cubicBezTo>
                  <a:pt x="4434834" y="8249365"/>
                  <a:pt x="4454910" y="8349702"/>
                  <a:pt x="4494148" y="8470107"/>
                </a:cubicBezTo>
                <a:lnTo>
                  <a:pt x="4493326" y="8459773"/>
                </a:lnTo>
                <a:lnTo>
                  <a:pt x="4554372" y="8730073"/>
                </a:lnTo>
                <a:cubicBezTo>
                  <a:pt x="4574448" y="8830410"/>
                  <a:pt x="4595436" y="8910680"/>
                  <a:pt x="4595436" y="8990950"/>
                </a:cubicBezTo>
                <a:cubicBezTo>
                  <a:pt x="4615510" y="9071220"/>
                  <a:pt x="4615510" y="9131423"/>
                  <a:pt x="4595436" y="9151490"/>
                </a:cubicBezTo>
                <a:cubicBezTo>
                  <a:pt x="4535210" y="9271895"/>
                  <a:pt x="4494148" y="9372233"/>
                  <a:pt x="4474984" y="9492638"/>
                </a:cubicBezTo>
                <a:cubicBezTo>
                  <a:pt x="4454910" y="9592975"/>
                  <a:pt x="4434834" y="9713380"/>
                  <a:pt x="4434834" y="9833785"/>
                </a:cubicBezTo>
                <a:cubicBezTo>
                  <a:pt x="4434834" y="9953278"/>
                  <a:pt x="4454910" y="10093751"/>
                  <a:pt x="4474984" y="10214156"/>
                </a:cubicBezTo>
                <a:cubicBezTo>
                  <a:pt x="4494148" y="10274358"/>
                  <a:pt x="4494148" y="10354628"/>
                  <a:pt x="4515134" y="10414831"/>
                </a:cubicBezTo>
                <a:cubicBezTo>
                  <a:pt x="4554372" y="10475033"/>
                  <a:pt x="4574448" y="10555303"/>
                  <a:pt x="4595436" y="10615506"/>
                </a:cubicBezTo>
                <a:cubicBezTo>
                  <a:pt x="4494148" y="10655641"/>
                  <a:pt x="4474984" y="10776046"/>
                  <a:pt x="4474984" y="10916519"/>
                </a:cubicBezTo>
                <a:cubicBezTo>
                  <a:pt x="4494148" y="11096214"/>
                  <a:pt x="4574448" y="11277734"/>
                  <a:pt x="4654748" y="11477497"/>
                </a:cubicBezTo>
                <a:cubicBezTo>
                  <a:pt x="4695812" y="11557767"/>
                  <a:pt x="4735050" y="11658104"/>
                  <a:pt x="4776112" y="11738374"/>
                </a:cubicBezTo>
                <a:cubicBezTo>
                  <a:pt x="4795276" y="11798577"/>
                  <a:pt x="4815350" y="11838712"/>
                  <a:pt x="4836338" y="11878847"/>
                </a:cubicBezTo>
                <a:cubicBezTo>
                  <a:pt x="4855500" y="11918982"/>
                  <a:pt x="4875576" y="11959117"/>
                  <a:pt x="4895652" y="11999252"/>
                </a:cubicBezTo>
                <a:cubicBezTo>
                  <a:pt x="4855500" y="11959117"/>
                  <a:pt x="4815350" y="11918982"/>
                  <a:pt x="4776112" y="11858779"/>
                </a:cubicBezTo>
                <a:cubicBezTo>
                  <a:pt x="4756038" y="11818644"/>
                  <a:pt x="4735050" y="11758442"/>
                  <a:pt x="4714974" y="11698239"/>
                </a:cubicBezTo>
                <a:cubicBezTo>
                  <a:pt x="4654748" y="11658104"/>
                  <a:pt x="4634674" y="11738374"/>
                  <a:pt x="4634674" y="11798577"/>
                </a:cubicBezTo>
                <a:cubicBezTo>
                  <a:pt x="4615510" y="11878847"/>
                  <a:pt x="4595436" y="11959117"/>
                  <a:pt x="4554372" y="11898914"/>
                </a:cubicBezTo>
                <a:cubicBezTo>
                  <a:pt x="4474984" y="11818644"/>
                  <a:pt x="4413846" y="11679084"/>
                  <a:pt x="4374608" y="11537699"/>
                </a:cubicBezTo>
                <a:cubicBezTo>
                  <a:pt x="4333546" y="11397227"/>
                  <a:pt x="4294308" y="11236687"/>
                  <a:pt x="4254158" y="11137261"/>
                </a:cubicBezTo>
                <a:cubicBezTo>
                  <a:pt x="4254158" y="11137261"/>
                  <a:pt x="4254158" y="11137261"/>
                  <a:pt x="4153782" y="11176484"/>
                </a:cubicBezTo>
                <a:cubicBezTo>
                  <a:pt x="4173856" y="11256754"/>
                  <a:pt x="4214006" y="11337024"/>
                  <a:pt x="4234082" y="11417294"/>
                </a:cubicBezTo>
                <a:cubicBezTo>
                  <a:pt x="4254158" y="11477497"/>
                  <a:pt x="4294308" y="11557767"/>
                  <a:pt x="4314382" y="11617969"/>
                </a:cubicBezTo>
                <a:cubicBezTo>
                  <a:pt x="4333546" y="11658104"/>
                  <a:pt x="4354534" y="11698239"/>
                  <a:pt x="4354534" y="11718307"/>
                </a:cubicBezTo>
                <a:cubicBezTo>
                  <a:pt x="4374608" y="11758442"/>
                  <a:pt x="4394684" y="11798577"/>
                  <a:pt x="4394684" y="11838712"/>
                </a:cubicBezTo>
                <a:cubicBezTo>
                  <a:pt x="4434834" y="11898914"/>
                  <a:pt x="4454910" y="11979184"/>
                  <a:pt x="4494148" y="12059454"/>
                </a:cubicBezTo>
                <a:cubicBezTo>
                  <a:pt x="4595436" y="12420669"/>
                  <a:pt x="4494148" y="12600365"/>
                  <a:pt x="4394684" y="12521007"/>
                </a:cubicBezTo>
                <a:cubicBezTo>
                  <a:pt x="4314382" y="12420669"/>
                  <a:pt x="4254158" y="12320332"/>
                  <a:pt x="4193932" y="12199927"/>
                </a:cubicBezTo>
                <a:cubicBezTo>
                  <a:pt x="4133706" y="12079522"/>
                  <a:pt x="4073480" y="11959117"/>
                  <a:pt x="4033330" y="11818644"/>
                </a:cubicBezTo>
                <a:cubicBezTo>
                  <a:pt x="3973104" y="11698239"/>
                  <a:pt x="3932954" y="11557767"/>
                  <a:pt x="3892804" y="11438274"/>
                </a:cubicBezTo>
                <a:cubicBezTo>
                  <a:pt x="3832578" y="11297801"/>
                  <a:pt x="3792428" y="11176484"/>
                  <a:pt x="3752276" y="11056991"/>
                </a:cubicBezTo>
                <a:cubicBezTo>
                  <a:pt x="3782390" y="11146611"/>
                  <a:pt x="3767332" y="11180817"/>
                  <a:pt x="3732516" y="11200785"/>
                </a:cubicBezTo>
                <a:lnTo>
                  <a:pt x="3698782" y="11214745"/>
                </a:lnTo>
                <a:lnTo>
                  <a:pt x="3687374" y="11181615"/>
                </a:lnTo>
                <a:cubicBezTo>
                  <a:pt x="3632282" y="11016172"/>
                  <a:pt x="3582094" y="10855860"/>
                  <a:pt x="3531450" y="10695776"/>
                </a:cubicBezTo>
                <a:cubicBezTo>
                  <a:pt x="3431074" y="10354628"/>
                  <a:pt x="3331610" y="10033548"/>
                  <a:pt x="3231234" y="9673245"/>
                </a:cubicBezTo>
                <a:cubicBezTo>
                  <a:pt x="3231234" y="9673245"/>
                  <a:pt x="3231234" y="9673245"/>
                  <a:pt x="3129946" y="9693313"/>
                </a:cubicBezTo>
                <a:cubicBezTo>
                  <a:pt x="3129946" y="9693313"/>
                  <a:pt x="3129946" y="9693313"/>
                  <a:pt x="3191084" y="9953278"/>
                </a:cubicBezTo>
                <a:cubicBezTo>
                  <a:pt x="3129946" y="9953278"/>
                  <a:pt x="3030482" y="9994325"/>
                  <a:pt x="2990332" y="10014393"/>
                </a:cubicBezTo>
                <a:cubicBezTo>
                  <a:pt x="2930106" y="9853853"/>
                  <a:pt x="2869880" y="9652266"/>
                  <a:pt x="2809654" y="9452503"/>
                </a:cubicBezTo>
                <a:cubicBezTo>
                  <a:pt x="2789580" y="9392300"/>
                  <a:pt x="2789580" y="9352165"/>
                  <a:pt x="2769504" y="9291963"/>
                </a:cubicBezTo>
                <a:cubicBezTo>
                  <a:pt x="2749430" y="9231760"/>
                  <a:pt x="2749430" y="9191625"/>
                  <a:pt x="2729354" y="9131423"/>
                </a:cubicBezTo>
                <a:cubicBezTo>
                  <a:pt x="2689204" y="9031085"/>
                  <a:pt x="2669128" y="8930748"/>
                  <a:pt x="2628978" y="8830410"/>
                </a:cubicBezTo>
                <a:cubicBezTo>
                  <a:pt x="2608902" y="8730073"/>
                  <a:pt x="2568752" y="8650715"/>
                  <a:pt x="2548676" y="8570445"/>
                </a:cubicBezTo>
                <a:cubicBezTo>
                  <a:pt x="2508526" y="8490175"/>
                  <a:pt x="2488452" y="8429972"/>
                  <a:pt x="2448300" y="8389837"/>
                </a:cubicBezTo>
                <a:cubicBezTo>
                  <a:pt x="2388076" y="8288587"/>
                  <a:pt x="2307774" y="8269432"/>
                  <a:pt x="2227474" y="8349702"/>
                </a:cubicBezTo>
                <a:cubicBezTo>
                  <a:pt x="2227474" y="8349702"/>
                  <a:pt x="2227474" y="8349702"/>
                  <a:pt x="2268536" y="8609667"/>
                </a:cubicBezTo>
                <a:cubicBezTo>
                  <a:pt x="2207398" y="8609667"/>
                  <a:pt x="2107935" y="8630647"/>
                  <a:pt x="2107935" y="8630647"/>
                </a:cubicBezTo>
                <a:cubicBezTo>
                  <a:pt x="2127098" y="8770208"/>
                  <a:pt x="2127098" y="8910680"/>
                  <a:pt x="2147172" y="9051153"/>
                </a:cubicBezTo>
                <a:cubicBezTo>
                  <a:pt x="2167248" y="9191625"/>
                  <a:pt x="2188236" y="9332098"/>
                  <a:pt x="2207398" y="9492638"/>
                </a:cubicBezTo>
                <a:cubicBezTo>
                  <a:pt x="2247548" y="9793650"/>
                  <a:pt x="2287700" y="10074595"/>
                  <a:pt x="2327850" y="10334561"/>
                </a:cubicBezTo>
                <a:cubicBezTo>
                  <a:pt x="2327850" y="10334561"/>
                  <a:pt x="2227474" y="10374696"/>
                  <a:pt x="2167248" y="10394763"/>
                </a:cubicBezTo>
                <a:cubicBezTo>
                  <a:pt x="2127098" y="10254291"/>
                  <a:pt x="2107935" y="10133886"/>
                  <a:pt x="2066872" y="10014393"/>
                </a:cubicBezTo>
                <a:cubicBezTo>
                  <a:pt x="2086947" y="10093751"/>
                  <a:pt x="2107935" y="10194088"/>
                  <a:pt x="2107935" y="10254291"/>
                </a:cubicBezTo>
                <a:cubicBezTo>
                  <a:pt x="2107935" y="10334561"/>
                  <a:pt x="2107935" y="10394763"/>
                  <a:pt x="2086947" y="10454966"/>
                </a:cubicBezTo>
                <a:cubicBezTo>
                  <a:pt x="2066872" y="10555303"/>
                  <a:pt x="2047710" y="10655641"/>
                  <a:pt x="2027634" y="10715844"/>
                </a:cubicBezTo>
                <a:cubicBezTo>
                  <a:pt x="2006646" y="10836249"/>
                  <a:pt x="2006646" y="10976721"/>
                  <a:pt x="2047710" y="11137261"/>
                </a:cubicBezTo>
                <a:cubicBezTo>
                  <a:pt x="2066872" y="11297801"/>
                  <a:pt x="2107935" y="11477497"/>
                  <a:pt x="2167248" y="11658104"/>
                </a:cubicBezTo>
                <a:cubicBezTo>
                  <a:pt x="2287700" y="12039387"/>
                  <a:pt x="2468376" y="12459892"/>
                  <a:pt x="2608902" y="12841175"/>
                </a:cubicBezTo>
                <a:cubicBezTo>
                  <a:pt x="2649052" y="12981647"/>
                  <a:pt x="2548676" y="13021782"/>
                  <a:pt x="2508526" y="13042762"/>
                </a:cubicBezTo>
                <a:cubicBezTo>
                  <a:pt x="2568752" y="13182323"/>
                  <a:pt x="2628978" y="13282660"/>
                  <a:pt x="2689204" y="13403066"/>
                </a:cubicBezTo>
                <a:lnTo>
                  <a:pt x="2793554" y="13716000"/>
                </a:lnTo>
                <a:lnTo>
                  <a:pt x="2642784" y="13716000"/>
                </a:lnTo>
                <a:lnTo>
                  <a:pt x="2480924" y="13389254"/>
                </a:lnTo>
                <a:cubicBezTo>
                  <a:pt x="2420698" y="13261338"/>
                  <a:pt x="2362982" y="13132154"/>
                  <a:pt x="2307774" y="13001715"/>
                </a:cubicBezTo>
                <a:cubicBezTo>
                  <a:pt x="2086947" y="12480872"/>
                  <a:pt x="1906270" y="11939049"/>
                  <a:pt x="1746581" y="11397227"/>
                </a:cubicBezTo>
                <a:cubicBezTo>
                  <a:pt x="1565904" y="10876384"/>
                  <a:pt x="1425378" y="10334561"/>
                  <a:pt x="1284852" y="9793650"/>
                </a:cubicBezTo>
                <a:cubicBezTo>
                  <a:pt x="1164400" y="9271895"/>
                  <a:pt x="1023874" y="8730073"/>
                  <a:pt x="863272" y="8208317"/>
                </a:cubicBezTo>
                <a:cubicBezTo>
                  <a:pt x="824034" y="7928284"/>
                  <a:pt x="683508" y="8108892"/>
                  <a:pt x="642445" y="7827947"/>
                </a:cubicBezTo>
                <a:cubicBezTo>
                  <a:pt x="622370" y="7687474"/>
                  <a:pt x="603207" y="7547002"/>
                  <a:pt x="583132" y="7427509"/>
                </a:cubicBezTo>
                <a:cubicBezTo>
                  <a:pt x="481843" y="7567069"/>
                  <a:pt x="362304" y="7446664"/>
                  <a:pt x="342229" y="7306192"/>
                </a:cubicBezTo>
                <a:cubicBezTo>
                  <a:pt x="201703" y="6704166"/>
                  <a:pt x="101327" y="6063831"/>
                  <a:pt x="41101" y="5422584"/>
                </a:cubicBezTo>
                <a:cubicBezTo>
                  <a:pt x="-19124" y="4800491"/>
                  <a:pt x="-19124" y="4179310"/>
                  <a:pt x="81252" y="3637487"/>
                </a:cubicBezTo>
                <a:cubicBezTo>
                  <a:pt x="141477" y="3216069"/>
                  <a:pt x="181628" y="2815632"/>
                  <a:pt x="201703" y="2273809"/>
                </a:cubicBezTo>
                <a:cubicBezTo>
                  <a:pt x="141477" y="2273809"/>
                  <a:pt x="141477" y="2273809"/>
                  <a:pt x="81252" y="2273809"/>
                </a:cubicBezTo>
                <a:cubicBezTo>
                  <a:pt x="201703" y="2273809"/>
                  <a:pt x="81252" y="2012931"/>
                  <a:pt x="141477" y="1872458"/>
                </a:cubicBezTo>
                <a:cubicBezTo>
                  <a:pt x="201703" y="1872458"/>
                  <a:pt x="201703" y="1872458"/>
                  <a:pt x="261928" y="1872458"/>
                </a:cubicBezTo>
                <a:cubicBezTo>
                  <a:pt x="302079" y="1872458"/>
                  <a:pt x="321242" y="1752053"/>
                  <a:pt x="321242" y="1611581"/>
                </a:cubicBezTo>
                <a:cubicBezTo>
                  <a:pt x="382380" y="1611581"/>
                  <a:pt x="382380" y="1611581"/>
                  <a:pt x="422530" y="1611581"/>
                </a:cubicBezTo>
                <a:cubicBezTo>
                  <a:pt x="382380" y="1351615"/>
                  <a:pt x="502831" y="1090738"/>
                  <a:pt x="401542" y="809793"/>
                </a:cubicBezTo>
                <a:cubicBezTo>
                  <a:pt x="462680" y="829860"/>
                  <a:pt x="462680" y="829860"/>
                  <a:pt x="522906" y="829860"/>
                </a:cubicBezTo>
                <a:cubicBezTo>
                  <a:pt x="462680" y="689388"/>
                  <a:pt x="603207" y="428510"/>
                  <a:pt x="502831" y="288950"/>
                </a:cubicBezTo>
                <a:cubicBezTo>
                  <a:pt x="542069" y="288950"/>
                  <a:pt x="542069" y="288950"/>
                  <a:pt x="603207" y="288950"/>
                </a:cubicBezTo>
                <a:cubicBezTo>
                  <a:pt x="542069" y="288950"/>
                  <a:pt x="502831" y="288950"/>
                  <a:pt x="502831" y="148477"/>
                </a:cubicBezTo>
                <a:cubicBezTo>
                  <a:pt x="507850" y="98080"/>
                  <a:pt x="511614" y="52814"/>
                  <a:pt x="514123" y="12010"/>
                </a:cubicBezTo>
                <a:close/>
              </a:path>
            </a:pathLst>
          </a:custGeom>
          <a:solidFill>
            <a:schemeClr val="bg1">
              <a:lumMod val="95000"/>
            </a:schemeClr>
          </a:solidFill>
        </p:spPr>
        <p:txBody>
          <a:bodyPr wrap="square">
            <a:noAutofit/>
          </a:bodyPr>
          <a:lstStyle>
            <a:lvl1pPr>
              <a:defRPr sz="2800"/>
            </a:lvl1pPr>
          </a:lstStyle>
          <a:p>
            <a:endParaRPr lang="en-US"/>
          </a:p>
        </p:txBody>
      </p:sp>
    </p:spTree>
    <p:extLst>
      <p:ext uri="{BB962C8B-B14F-4D97-AF65-F5344CB8AC3E}">
        <p14:creationId xmlns:p14="http://schemas.microsoft.com/office/powerpoint/2010/main" val="63980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2_Placeholder">
    <p:spTree>
      <p:nvGrpSpPr>
        <p:cNvPr id="1" name=""/>
        <p:cNvGrpSpPr/>
        <p:nvPr/>
      </p:nvGrpSpPr>
      <p:grpSpPr>
        <a:xfrm>
          <a:off x="0" y="0"/>
          <a:ext cx="0" cy="0"/>
          <a:chOff x="0" y="0"/>
          <a:chExt cx="0" cy="0"/>
        </a:xfrm>
      </p:grpSpPr>
      <p:sp>
        <p:nvSpPr>
          <p:cNvPr id="18" name="Picture Placeholder 2"/>
          <p:cNvSpPr>
            <a:spLocks noGrp="1"/>
          </p:cNvSpPr>
          <p:nvPr>
            <p:ph type="pic" sz="quarter" idx="26"/>
          </p:nvPr>
        </p:nvSpPr>
        <p:spPr>
          <a:xfrm>
            <a:off x="-1" y="0"/>
            <a:ext cx="12188825" cy="13716000"/>
          </a:xfrm>
          <a:prstGeom prst="rect">
            <a:avLst/>
          </a:prstGeom>
          <a:solidFill>
            <a:schemeClr val="bg1">
              <a:lumMod val="95000"/>
            </a:schemeClr>
          </a:solidFill>
        </p:spPr>
        <p:txBody>
          <a:bodyPr>
            <a:normAutofit/>
          </a:bodyPr>
          <a:lstStyle>
            <a:lvl1pPr>
              <a:defRPr sz="2800"/>
            </a:lvl1pPr>
          </a:lstStyle>
          <a:p>
            <a:endParaRPr lang="en-US"/>
          </a:p>
        </p:txBody>
      </p:sp>
      <p:sp>
        <p:nvSpPr>
          <p:cNvPr id="23" name="Picture Placeholder 2"/>
          <p:cNvSpPr>
            <a:spLocks noGrp="1"/>
          </p:cNvSpPr>
          <p:nvPr>
            <p:ph type="pic" sz="quarter" idx="28"/>
          </p:nvPr>
        </p:nvSpPr>
        <p:spPr>
          <a:xfrm>
            <a:off x="12188825" y="0"/>
            <a:ext cx="12188825" cy="13716000"/>
          </a:xfrm>
          <a:prstGeom prst="rect">
            <a:avLst/>
          </a:prstGeo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802205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Big Image Placeholder">
    <p:spTree>
      <p:nvGrpSpPr>
        <p:cNvPr id="1" name=""/>
        <p:cNvGrpSpPr/>
        <p:nvPr/>
      </p:nvGrpSpPr>
      <p:grpSpPr>
        <a:xfrm>
          <a:off x="0" y="0"/>
          <a:ext cx="0" cy="0"/>
          <a:chOff x="0" y="0"/>
          <a:chExt cx="0" cy="0"/>
        </a:xfrm>
      </p:grpSpPr>
      <p:sp>
        <p:nvSpPr>
          <p:cNvPr id="12" name="Picture Placeholder 2"/>
          <p:cNvSpPr>
            <a:spLocks noGrp="1"/>
          </p:cNvSpPr>
          <p:nvPr>
            <p:ph type="pic" sz="quarter" idx="20"/>
          </p:nvPr>
        </p:nvSpPr>
        <p:spPr>
          <a:xfrm>
            <a:off x="10202182" y="4336977"/>
            <a:ext cx="3904488" cy="6972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837626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Big Image Placeholder">
    <p:spTree>
      <p:nvGrpSpPr>
        <p:cNvPr id="1" name=""/>
        <p:cNvGrpSpPr/>
        <p:nvPr/>
      </p:nvGrpSpPr>
      <p:grpSpPr>
        <a:xfrm>
          <a:off x="0" y="0"/>
          <a:ext cx="0" cy="0"/>
          <a:chOff x="0" y="0"/>
          <a:chExt cx="0" cy="0"/>
        </a:xfrm>
      </p:grpSpPr>
      <p:sp>
        <p:nvSpPr>
          <p:cNvPr id="5" name="Picture Placeholder 2"/>
          <p:cNvSpPr>
            <a:spLocks noGrp="1"/>
          </p:cNvSpPr>
          <p:nvPr>
            <p:ph type="pic" sz="quarter" idx="21"/>
          </p:nvPr>
        </p:nvSpPr>
        <p:spPr>
          <a:xfrm>
            <a:off x="17433269" y="2618563"/>
            <a:ext cx="4681728" cy="8366262"/>
          </a:xfrm>
          <a:solidFill>
            <a:schemeClr val="bg1">
              <a:lumMod val="95000"/>
            </a:schemeClr>
          </a:solidFill>
        </p:spPr>
        <p:txBody>
          <a:bodyPr>
            <a:normAutofit/>
          </a:bodyPr>
          <a:lstStyle>
            <a:lvl1pPr>
              <a:defRPr sz="2800"/>
            </a:lvl1pPr>
          </a:lstStyle>
          <a:p>
            <a:endParaRPr lang="en-US"/>
          </a:p>
        </p:txBody>
      </p:sp>
      <p:sp>
        <p:nvSpPr>
          <p:cNvPr id="12" name="Picture Placeholder 2"/>
          <p:cNvSpPr>
            <a:spLocks noGrp="1"/>
          </p:cNvSpPr>
          <p:nvPr>
            <p:ph type="pic" sz="quarter" idx="20"/>
          </p:nvPr>
        </p:nvSpPr>
        <p:spPr>
          <a:xfrm>
            <a:off x="13369929" y="2618563"/>
            <a:ext cx="4681728" cy="8366262"/>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316953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Big Image Placeholder">
    <p:spTree>
      <p:nvGrpSpPr>
        <p:cNvPr id="1" name=""/>
        <p:cNvGrpSpPr/>
        <p:nvPr/>
      </p:nvGrpSpPr>
      <p:grpSpPr>
        <a:xfrm>
          <a:off x="0" y="0"/>
          <a:ext cx="0" cy="0"/>
          <a:chOff x="0" y="0"/>
          <a:chExt cx="0" cy="0"/>
        </a:xfrm>
      </p:grpSpPr>
      <p:sp>
        <p:nvSpPr>
          <p:cNvPr id="5" name="Picture Placeholder 2"/>
          <p:cNvSpPr>
            <a:spLocks noGrp="1"/>
          </p:cNvSpPr>
          <p:nvPr>
            <p:ph type="pic" sz="quarter" idx="21"/>
          </p:nvPr>
        </p:nvSpPr>
        <p:spPr>
          <a:xfrm>
            <a:off x="6404570" y="2618563"/>
            <a:ext cx="4681728" cy="8366262"/>
          </a:xfrm>
          <a:solidFill>
            <a:schemeClr val="bg1">
              <a:lumMod val="95000"/>
            </a:schemeClr>
          </a:solidFill>
        </p:spPr>
        <p:txBody>
          <a:bodyPr>
            <a:normAutofit/>
          </a:bodyPr>
          <a:lstStyle>
            <a:lvl1pPr>
              <a:defRPr sz="2800"/>
            </a:lvl1pPr>
          </a:lstStyle>
          <a:p>
            <a:endParaRPr lang="en-US"/>
          </a:p>
        </p:txBody>
      </p:sp>
      <p:sp>
        <p:nvSpPr>
          <p:cNvPr id="12" name="Picture Placeholder 2"/>
          <p:cNvSpPr>
            <a:spLocks noGrp="1"/>
          </p:cNvSpPr>
          <p:nvPr>
            <p:ph type="pic" sz="quarter" idx="20"/>
          </p:nvPr>
        </p:nvSpPr>
        <p:spPr>
          <a:xfrm>
            <a:off x="2341230" y="2618563"/>
            <a:ext cx="4681728" cy="8366262"/>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07939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Placeholder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4644088" y="1"/>
            <a:ext cx="4946852" cy="13716000"/>
          </a:xfrm>
          <a:custGeom>
            <a:avLst/>
            <a:gdLst>
              <a:gd name="connsiteX0" fmla="*/ 3814104 w 4946852"/>
              <a:gd name="connsiteY0" fmla="*/ 11540901 h 13716000"/>
              <a:gd name="connsiteX1" fmla="*/ 3832578 w 4946852"/>
              <a:gd name="connsiteY1" fmla="*/ 11577834 h 13716000"/>
              <a:gd name="connsiteX2" fmla="*/ 3872728 w 4946852"/>
              <a:gd name="connsiteY2" fmla="*/ 11698239 h 13716000"/>
              <a:gd name="connsiteX3" fmla="*/ 3698782 w 4946852"/>
              <a:gd name="connsiteY3" fmla="*/ 11214745 h 13716000"/>
              <a:gd name="connsiteX4" fmla="*/ 3774362 w 4946852"/>
              <a:gd name="connsiteY4" fmla="*/ 11434240 h 13716000"/>
              <a:gd name="connsiteX5" fmla="*/ 3814104 w 4946852"/>
              <a:gd name="connsiteY5" fmla="*/ 11540901 h 13716000"/>
              <a:gd name="connsiteX6" fmla="*/ 3772352 w 4946852"/>
              <a:gd name="connsiteY6" fmla="*/ 11457429 h 13716000"/>
              <a:gd name="connsiteX7" fmla="*/ 3692052 w 4946852"/>
              <a:gd name="connsiteY7" fmla="*/ 11217531 h 13716000"/>
              <a:gd name="connsiteX8" fmla="*/ 514535 w 4946852"/>
              <a:gd name="connsiteY8" fmla="*/ 0 h 13716000"/>
              <a:gd name="connsiteX9" fmla="*/ 4946852 w 4946852"/>
              <a:gd name="connsiteY9" fmla="*/ 0 h 13716000"/>
              <a:gd name="connsiteX10" fmla="*/ 4935802 w 4946852"/>
              <a:gd name="connsiteY10" fmla="*/ 488713 h 13716000"/>
              <a:gd name="connsiteX11" fmla="*/ 4756038 w 4946852"/>
              <a:gd name="connsiteY11" fmla="*/ 2012931 h 13716000"/>
              <a:gd name="connsiteX12" fmla="*/ 4515134 w 4946852"/>
              <a:gd name="connsiteY12" fmla="*/ 2474484 h 13716000"/>
              <a:gd name="connsiteX13" fmla="*/ 4333546 w 4946852"/>
              <a:gd name="connsiteY13" fmla="*/ 3938500 h 13716000"/>
              <a:gd name="connsiteX14" fmla="*/ 4294308 w 4946852"/>
              <a:gd name="connsiteY14" fmla="*/ 5442650 h 13716000"/>
              <a:gd name="connsiteX15" fmla="*/ 4374608 w 4946852"/>
              <a:gd name="connsiteY15" fmla="*/ 6965956 h 13716000"/>
              <a:gd name="connsiteX16" fmla="*/ 4493326 w 4946852"/>
              <a:gd name="connsiteY16" fmla="*/ 8459773 h 13716000"/>
              <a:gd name="connsiteX17" fmla="*/ 4484794 w 4946852"/>
              <a:gd name="connsiteY17" fmla="*/ 8421990 h 13716000"/>
              <a:gd name="connsiteX18" fmla="*/ 4413846 w 4946852"/>
              <a:gd name="connsiteY18" fmla="*/ 8128959 h 13716000"/>
              <a:gd name="connsiteX19" fmla="*/ 4494148 w 4946852"/>
              <a:gd name="connsiteY19" fmla="*/ 8470107 h 13716000"/>
              <a:gd name="connsiteX20" fmla="*/ 4493326 w 4946852"/>
              <a:gd name="connsiteY20" fmla="*/ 8459773 h 13716000"/>
              <a:gd name="connsiteX21" fmla="*/ 4554372 w 4946852"/>
              <a:gd name="connsiteY21" fmla="*/ 8730073 h 13716000"/>
              <a:gd name="connsiteX22" fmla="*/ 4595436 w 4946852"/>
              <a:gd name="connsiteY22" fmla="*/ 8990950 h 13716000"/>
              <a:gd name="connsiteX23" fmla="*/ 4595436 w 4946852"/>
              <a:gd name="connsiteY23" fmla="*/ 9151490 h 13716000"/>
              <a:gd name="connsiteX24" fmla="*/ 4474984 w 4946852"/>
              <a:gd name="connsiteY24" fmla="*/ 9492638 h 13716000"/>
              <a:gd name="connsiteX25" fmla="*/ 4434834 w 4946852"/>
              <a:gd name="connsiteY25" fmla="*/ 9833785 h 13716000"/>
              <a:gd name="connsiteX26" fmla="*/ 4474984 w 4946852"/>
              <a:gd name="connsiteY26" fmla="*/ 10214156 h 13716000"/>
              <a:gd name="connsiteX27" fmla="*/ 4515134 w 4946852"/>
              <a:gd name="connsiteY27" fmla="*/ 10414831 h 13716000"/>
              <a:gd name="connsiteX28" fmla="*/ 4595436 w 4946852"/>
              <a:gd name="connsiteY28" fmla="*/ 10615506 h 13716000"/>
              <a:gd name="connsiteX29" fmla="*/ 4474984 w 4946852"/>
              <a:gd name="connsiteY29" fmla="*/ 10916519 h 13716000"/>
              <a:gd name="connsiteX30" fmla="*/ 4654748 w 4946852"/>
              <a:gd name="connsiteY30" fmla="*/ 11477497 h 13716000"/>
              <a:gd name="connsiteX31" fmla="*/ 4776112 w 4946852"/>
              <a:gd name="connsiteY31" fmla="*/ 11738374 h 13716000"/>
              <a:gd name="connsiteX32" fmla="*/ 4836338 w 4946852"/>
              <a:gd name="connsiteY32" fmla="*/ 11878847 h 13716000"/>
              <a:gd name="connsiteX33" fmla="*/ 4895652 w 4946852"/>
              <a:gd name="connsiteY33" fmla="*/ 11999252 h 13716000"/>
              <a:gd name="connsiteX34" fmla="*/ 4776112 w 4946852"/>
              <a:gd name="connsiteY34" fmla="*/ 11858779 h 13716000"/>
              <a:gd name="connsiteX35" fmla="*/ 4714974 w 4946852"/>
              <a:gd name="connsiteY35" fmla="*/ 11698239 h 13716000"/>
              <a:gd name="connsiteX36" fmla="*/ 4634674 w 4946852"/>
              <a:gd name="connsiteY36" fmla="*/ 11798577 h 13716000"/>
              <a:gd name="connsiteX37" fmla="*/ 4554372 w 4946852"/>
              <a:gd name="connsiteY37" fmla="*/ 11898914 h 13716000"/>
              <a:gd name="connsiteX38" fmla="*/ 4374608 w 4946852"/>
              <a:gd name="connsiteY38" fmla="*/ 11537699 h 13716000"/>
              <a:gd name="connsiteX39" fmla="*/ 4254158 w 4946852"/>
              <a:gd name="connsiteY39" fmla="*/ 11137261 h 13716000"/>
              <a:gd name="connsiteX40" fmla="*/ 4153782 w 4946852"/>
              <a:gd name="connsiteY40" fmla="*/ 11176484 h 13716000"/>
              <a:gd name="connsiteX41" fmla="*/ 4234082 w 4946852"/>
              <a:gd name="connsiteY41" fmla="*/ 11417294 h 13716000"/>
              <a:gd name="connsiteX42" fmla="*/ 4314382 w 4946852"/>
              <a:gd name="connsiteY42" fmla="*/ 11617969 h 13716000"/>
              <a:gd name="connsiteX43" fmla="*/ 4354534 w 4946852"/>
              <a:gd name="connsiteY43" fmla="*/ 11718307 h 13716000"/>
              <a:gd name="connsiteX44" fmla="*/ 4394684 w 4946852"/>
              <a:gd name="connsiteY44" fmla="*/ 11838712 h 13716000"/>
              <a:gd name="connsiteX45" fmla="*/ 4494148 w 4946852"/>
              <a:gd name="connsiteY45" fmla="*/ 12059454 h 13716000"/>
              <a:gd name="connsiteX46" fmla="*/ 4394684 w 4946852"/>
              <a:gd name="connsiteY46" fmla="*/ 12521007 h 13716000"/>
              <a:gd name="connsiteX47" fmla="*/ 4193932 w 4946852"/>
              <a:gd name="connsiteY47" fmla="*/ 12199927 h 13716000"/>
              <a:gd name="connsiteX48" fmla="*/ 4033330 w 4946852"/>
              <a:gd name="connsiteY48" fmla="*/ 11818644 h 13716000"/>
              <a:gd name="connsiteX49" fmla="*/ 3892804 w 4946852"/>
              <a:gd name="connsiteY49" fmla="*/ 11438274 h 13716000"/>
              <a:gd name="connsiteX50" fmla="*/ 3752276 w 4946852"/>
              <a:gd name="connsiteY50" fmla="*/ 11056991 h 13716000"/>
              <a:gd name="connsiteX51" fmla="*/ 3732516 w 4946852"/>
              <a:gd name="connsiteY51" fmla="*/ 11200785 h 13716000"/>
              <a:gd name="connsiteX52" fmla="*/ 3698782 w 4946852"/>
              <a:gd name="connsiteY52" fmla="*/ 11214745 h 13716000"/>
              <a:gd name="connsiteX53" fmla="*/ 3687374 w 4946852"/>
              <a:gd name="connsiteY53" fmla="*/ 11181615 h 13716000"/>
              <a:gd name="connsiteX54" fmla="*/ 3531450 w 4946852"/>
              <a:gd name="connsiteY54" fmla="*/ 10695776 h 13716000"/>
              <a:gd name="connsiteX55" fmla="*/ 3231234 w 4946852"/>
              <a:gd name="connsiteY55" fmla="*/ 9673245 h 13716000"/>
              <a:gd name="connsiteX56" fmla="*/ 3129946 w 4946852"/>
              <a:gd name="connsiteY56" fmla="*/ 9693313 h 13716000"/>
              <a:gd name="connsiteX57" fmla="*/ 3191084 w 4946852"/>
              <a:gd name="connsiteY57" fmla="*/ 9953278 h 13716000"/>
              <a:gd name="connsiteX58" fmla="*/ 2990332 w 4946852"/>
              <a:gd name="connsiteY58" fmla="*/ 10014393 h 13716000"/>
              <a:gd name="connsiteX59" fmla="*/ 2809654 w 4946852"/>
              <a:gd name="connsiteY59" fmla="*/ 9452503 h 13716000"/>
              <a:gd name="connsiteX60" fmla="*/ 2769504 w 4946852"/>
              <a:gd name="connsiteY60" fmla="*/ 9291963 h 13716000"/>
              <a:gd name="connsiteX61" fmla="*/ 2729354 w 4946852"/>
              <a:gd name="connsiteY61" fmla="*/ 9131423 h 13716000"/>
              <a:gd name="connsiteX62" fmla="*/ 2628978 w 4946852"/>
              <a:gd name="connsiteY62" fmla="*/ 8830410 h 13716000"/>
              <a:gd name="connsiteX63" fmla="*/ 2548676 w 4946852"/>
              <a:gd name="connsiteY63" fmla="*/ 8570445 h 13716000"/>
              <a:gd name="connsiteX64" fmla="*/ 2448300 w 4946852"/>
              <a:gd name="connsiteY64" fmla="*/ 8389837 h 13716000"/>
              <a:gd name="connsiteX65" fmla="*/ 2227474 w 4946852"/>
              <a:gd name="connsiteY65" fmla="*/ 8349702 h 13716000"/>
              <a:gd name="connsiteX66" fmla="*/ 2268536 w 4946852"/>
              <a:gd name="connsiteY66" fmla="*/ 8609667 h 13716000"/>
              <a:gd name="connsiteX67" fmla="*/ 2107935 w 4946852"/>
              <a:gd name="connsiteY67" fmla="*/ 8630647 h 13716000"/>
              <a:gd name="connsiteX68" fmla="*/ 2147172 w 4946852"/>
              <a:gd name="connsiteY68" fmla="*/ 9051153 h 13716000"/>
              <a:gd name="connsiteX69" fmla="*/ 2207398 w 4946852"/>
              <a:gd name="connsiteY69" fmla="*/ 9492638 h 13716000"/>
              <a:gd name="connsiteX70" fmla="*/ 2327850 w 4946852"/>
              <a:gd name="connsiteY70" fmla="*/ 10334561 h 13716000"/>
              <a:gd name="connsiteX71" fmla="*/ 2167248 w 4946852"/>
              <a:gd name="connsiteY71" fmla="*/ 10394763 h 13716000"/>
              <a:gd name="connsiteX72" fmla="*/ 2066872 w 4946852"/>
              <a:gd name="connsiteY72" fmla="*/ 10014393 h 13716000"/>
              <a:gd name="connsiteX73" fmla="*/ 2107935 w 4946852"/>
              <a:gd name="connsiteY73" fmla="*/ 10254291 h 13716000"/>
              <a:gd name="connsiteX74" fmla="*/ 2086947 w 4946852"/>
              <a:gd name="connsiteY74" fmla="*/ 10454966 h 13716000"/>
              <a:gd name="connsiteX75" fmla="*/ 2027634 w 4946852"/>
              <a:gd name="connsiteY75" fmla="*/ 10715844 h 13716000"/>
              <a:gd name="connsiteX76" fmla="*/ 2047710 w 4946852"/>
              <a:gd name="connsiteY76" fmla="*/ 11137261 h 13716000"/>
              <a:gd name="connsiteX77" fmla="*/ 2167248 w 4946852"/>
              <a:gd name="connsiteY77" fmla="*/ 11658104 h 13716000"/>
              <a:gd name="connsiteX78" fmla="*/ 2608902 w 4946852"/>
              <a:gd name="connsiteY78" fmla="*/ 12841175 h 13716000"/>
              <a:gd name="connsiteX79" fmla="*/ 2508526 w 4946852"/>
              <a:gd name="connsiteY79" fmla="*/ 13042762 h 13716000"/>
              <a:gd name="connsiteX80" fmla="*/ 2689204 w 4946852"/>
              <a:gd name="connsiteY80" fmla="*/ 13403066 h 13716000"/>
              <a:gd name="connsiteX81" fmla="*/ 2793554 w 4946852"/>
              <a:gd name="connsiteY81" fmla="*/ 13716000 h 13716000"/>
              <a:gd name="connsiteX82" fmla="*/ 2642784 w 4946852"/>
              <a:gd name="connsiteY82" fmla="*/ 13716000 h 13716000"/>
              <a:gd name="connsiteX83" fmla="*/ 2480924 w 4946852"/>
              <a:gd name="connsiteY83" fmla="*/ 13389254 h 13716000"/>
              <a:gd name="connsiteX84" fmla="*/ 2307774 w 4946852"/>
              <a:gd name="connsiteY84" fmla="*/ 13001715 h 13716000"/>
              <a:gd name="connsiteX85" fmla="*/ 1746581 w 4946852"/>
              <a:gd name="connsiteY85" fmla="*/ 11397227 h 13716000"/>
              <a:gd name="connsiteX86" fmla="*/ 1284852 w 4946852"/>
              <a:gd name="connsiteY86" fmla="*/ 9793650 h 13716000"/>
              <a:gd name="connsiteX87" fmla="*/ 863272 w 4946852"/>
              <a:gd name="connsiteY87" fmla="*/ 8208317 h 13716000"/>
              <a:gd name="connsiteX88" fmla="*/ 642445 w 4946852"/>
              <a:gd name="connsiteY88" fmla="*/ 7827947 h 13716000"/>
              <a:gd name="connsiteX89" fmla="*/ 583132 w 4946852"/>
              <a:gd name="connsiteY89" fmla="*/ 7427509 h 13716000"/>
              <a:gd name="connsiteX90" fmla="*/ 342229 w 4946852"/>
              <a:gd name="connsiteY90" fmla="*/ 7306192 h 13716000"/>
              <a:gd name="connsiteX91" fmla="*/ 41101 w 4946852"/>
              <a:gd name="connsiteY91" fmla="*/ 5422584 h 13716000"/>
              <a:gd name="connsiteX92" fmla="*/ 81252 w 4946852"/>
              <a:gd name="connsiteY92" fmla="*/ 3637487 h 13716000"/>
              <a:gd name="connsiteX93" fmla="*/ 201703 w 4946852"/>
              <a:gd name="connsiteY93" fmla="*/ 2273809 h 13716000"/>
              <a:gd name="connsiteX94" fmla="*/ 81252 w 4946852"/>
              <a:gd name="connsiteY94" fmla="*/ 2273809 h 13716000"/>
              <a:gd name="connsiteX95" fmla="*/ 141477 w 4946852"/>
              <a:gd name="connsiteY95" fmla="*/ 1872458 h 13716000"/>
              <a:gd name="connsiteX96" fmla="*/ 261928 w 4946852"/>
              <a:gd name="connsiteY96" fmla="*/ 1872458 h 13716000"/>
              <a:gd name="connsiteX97" fmla="*/ 321242 w 4946852"/>
              <a:gd name="connsiteY97" fmla="*/ 1611581 h 13716000"/>
              <a:gd name="connsiteX98" fmla="*/ 422530 w 4946852"/>
              <a:gd name="connsiteY98" fmla="*/ 1611581 h 13716000"/>
              <a:gd name="connsiteX99" fmla="*/ 401542 w 4946852"/>
              <a:gd name="connsiteY99" fmla="*/ 809793 h 13716000"/>
              <a:gd name="connsiteX100" fmla="*/ 522906 w 4946852"/>
              <a:gd name="connsiteY100" fmla="*/ 829860 h 13716000"/>
              <a:gd name="connsiteX101" fmla="*/ 502831 w 4946852"/>
              <a:gd name="connsiteY101" fmla="*/ 288950 h 13716000"/>
              <a:gd name="connsiteX102" fmla="*/ 603207 w 4946852"/>
              <a:gd name="connsiteY102" fmla="*/ 288950 h 13716000"/>
              <a:gd name="connsiteX103" fmla="*/ 502831 w 4946852"/>
              <a:gd name="connsiteY103" fmla="*/ 148477 h 13716000"/>
              <a:gd name="connsiteX104" fmla="*/ 514123 w 4946852"/>
              <a:gd name="connsiteY104" fmla="*/ 1201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46852" h="13716000">
                <a:moveTo>
                  <a:pt x="3814104" y="11540901"/>
                </a:moveTo>
                <a:lnTo>
                  <a:pt x="3832578" y="11577834"/>
                </a:lnTo>
                <a:cubicBezTo>
                  <a:pt x="3852654" y="11617969"/>
                  <a:pt x="3852654" y="11658104"/>
                  <a:pt x="3872728" y="11698239"/>
                </a:cubicBezTo>
                <a:close/>
                <a:moveTo>
                  <a:pt x="3698782" y="11214745"/>
                </a:moveTo>
                <a:lnTo>
                  <a:pt x="3774362" y="11434240"/>
                </a:lnTo>
                <a:lnTo>
                  <a:pt x="3814104" y="11540901"/>
                </a:lnTo>
                <a:lnTo>
                  <a:pt x="3772352" y="11457429"/>
                </a:lnTo>
                <a:cubicBezTo>
                  <a:pt x="3752276" y="11378071"/>
                  <a:pt x="3712126" y="11277734"/>
                  <a:pt x="3692052" y="11217531"/>
                </a:cubicBezTo>
                <a:close/>
                <a:moveTo>
                  <a:pt x="514535" y="0"/>
                </a:moveTo>
                <a:lnTo>
                  <a:pt x="4946852" y="0"/>
                </a:lnTo>
                <a:lnTo>
                  <a:pt x="4935802" y="488713"/>
                </a:lnTo>
                <a:cubicBezTo>
                  <a:pt x="4895652" y="1030535"/>
                  <a:pt x="4855500" y="1551378"/>
                  <a:pt x="4756038" y="2012931"/>
                </a:cubicBezTo>
                <a:cubicBezTo>
                  <a:pt x="4695812" y="2133336"/>
                  <a:pt x="4574448" y="2374146"/>
                  <a:pt x="4515134" y="2474484"/>
                </a:cubicBezTo>
                <a:cubicBezTo>
                  <a:pt x="4413846" y="2956104"/>
                  <a:pt x="4354534" y="3436812"/>
                  <a:pt x="4333546" y="3938500"/>
                </a:cubicBezTo>
                <a:cubicBezTo>
                  <a:pt x="4294308" y="4439275"/>
                  <a:pt x="4294308" y="4940963"/>
                  <a:pt x="4294308" y="5442650"/>
                </a:cubicBezTo>
                <a:cubicBezTo>
                  <a:pt x="4314382" y="5962581"/>
                  <a:pt x="4333546" y="6464269"/>
                  <a:pt x="4374608" y="6965956"/>
                </a:cubicBezTo>
                <a:lnTo>
                  <a:pt x="4493326" y="8459773"/>
                </a:lnTo>
                <a:lnTo>
                  <a:pt x="4484794" y="8421990"/>
                </a:lnTo>
                <a:cubicBezTo>
                  <a:pt x="4459700" y="8319373"/>
                  <a:pt x="4434378" y="8219263"/>
                  <a:pt x="4413846" y="8128959"/>
                </a:cubicBezTo>
                <a:cubicBezTo>
                  <a:pt x="4434834" y="8249365"/>
                  <a:pt x="4454910" y="8349702"/>
                  <a:pt x="4494148" y="8470107"/>
                </a:cubicBezTo>
                <a:lnTo>
                  <a:pt x="4493326" y="8459773"/>
                </a:lnTo>
                <a:lnTo>
                  <a:pt x="4554372" y="8730073"/>
                </a:lnTo>
                <a:cubicBezTo>
                  <a:pt x="4574448" y="8830410"/>
                  <a:pt x="4595436" y="8910680"/>
                  <a:pt x="4595436" y="8990950"/>
                </a:cubicBezTo>
                <a:cubicBezTo>
                  <a:pt x="4615510" y="9071220"/>
                  <a:pt x="4615510" y="9131423"/>
                  <a:pt x="4595436" y="9151490"/>
                </a:cubicBezTo>
                <a:cubicBezTo>
                  <a:pt x="4535210" y="9271895"/>
                  <a:pt x="4494148" y="9372233"/>
                  <a:pt x="4474984" y="9492638"/>
                </a:cubicBezTo>
                <a:cubicBezTo>
                  <a:pt x="4454910" y="9592975"/>
                  <a:pt x="4434834" y="9713380"/>
                  <a:pt x="4434834" y="9833785"/>
                </a:cubicBezTo>
                <a:cubicBezTo>
                  <a:pt x="4434834" y="9953278"/>
                  <a:pt x="4454910" y="10093751"/>
                  <a:pt x="4474984" y="10214156"/>
                </a:cubicBezTo>
                <a:cubicBezTo>
                  <a:pt x="4494148" y="10274358"/>
                  <a:pt x="4494148" y="10354628"/>
                  <a:pt x="4515134" y="10414831"/>
                </a:cubicBezTo>
                <a:cubicBezTo>
                  <a:pt x="4554372" y="10475033"/>
                  <a:pt x="4574448" y="10555303"/>
                  <a:pt x="4595436" y="10615506"/>
                </a:cubicBezTo>
                <a:cubicBezTo>
                  <a:pt x="4494148" y="10655641"/>
                  <a:pt x="4474984" y="10776046"/>
                  <a:pt x="4474984" y="10916519"/>
                </a:cubicBezTo>
                <a:cubicBezTo>
                  <a:pt x="4494148" y="11096214"/>
                  <a:pt x="4574448" y="11277734"/>
                  <a:pt x="4654748" y="11477497"/>
                </a:cubicBezTo>
                <a:cubicBezTo>
                  <a:pt x="4695812" y="11557767"/>
                  <a:pt x="4735050" y="11658104"/>
                  <a:pt x="4776112" y="11738374"/>
                </a:cubicBezTo>
                <a:cubicBezTo>
                  <a:pt x="4795276" y="11798577"/>
                  <a:pt x="4815350" y="11838712"/>
                  <a:pt x="4836338" y="11878847"/>
                </a:cubicBezTo>
                <a:cubicBezTo>
                  <a:pt x="4855500" y="11918982"/>
                  <a:pt x="4875576" y="11959117"/>
                  <a:pt x="4895652" y="11999252"/>
                </a:cubicBezTo>
                <a:cubicBezTo>
                  <a:pt x="4855500" y="11959117"/>
                  <a:pt x="4815350" y="11918982"/>
                  <a:pt x="4776112" y="11858779"/>
                </a:cubicBezTo>
                <a:cubicBezTo>
                  <a:pt x="4756038" y="11818644"/>
                  <a:pt x="4735050" y="11758442"/>
                  <a:pt x="4714974" y="11698239"/>
                </a:cubicBezTo>
                <a:cubicBezTo>
                  <a:pt x="4654748" y="11658104"/>
                  <a:pt x="4634674" y="11738374"/>
                  <a:pt x="4634674" y="11798577"/>
                </a:cubicBezTo>
                <a:cubicBezTo>
                  <a:pt x="4615510" y="11878847"/>
                  <a:pt x="4595436" y="11959117"/>
                  <a:pt x="4554372" y="11898914"/>
                </a:cubicBezTo>
                <a:cubicBezTo>
                  <a:pt x="4474984" y="11818644"/>
                  <a:pt x="4413846" y="11679084"/>
                  <a:pt x="4374608" y="11537699"/>
                </a:cubicBezTo>
                <a:cubicBezTo>
                  <a:pt x="4333546" y="11397227"/>
                  <a:pt x="4294308" y="11236687"/>
                  <a:pt x="4254158" y="11137261"/>
                </a:cubicBezTo>
                <a:cubicBezTo>
                  <a:pt x="4254158" y="11137261"/>
                  <a:pt x="4254158" y="11137261"/>
                  <a:pt x="4153782" y="11176484"/>
                </a:cubicBezTo>
                <a:cubicBezTo>
                  <a:pt x="4173856" y="11256754"/>
                  <a:pt x="4214006" y="11337024"/>
                  <a:pt x="4234082" y="11417294"/>
                </a:cubicBezTo>
                <a:cubicBezTo>
                  <a:pt x="4254158" y="11477497"/>
                  <a:pt x="4294308" y="11557767"/>
                  <a:pt x="4314382" y="11617969"/>
                </a:cubicBezTo>
                <a:cubicBezTo>
                  <a:pt x="4333546" y="11658104"/>
                  <a:pt x="4354534" y="11698239"/>
                  <a:pt x="4354534" y="11718307"/>
                </a:cubicBezTo>
                <a:cubicBezTo>
                  <a:pt x="4374608" y="11758442"/>
                  <a:pt x="4394684" y="11798577"/>
                  <a:pt x="4394684" y="11838712"/>
                </a:cubicBezTo>
                <a:cubicBezTo>
                  <a:pt x="4434834" y="11898914"/>
                  <a:pt x="4454910" y="11979184"/>
                  <a:pt x="4494148" y="12059454"/>
                </a:cubicBezTo>
                <a:cubicBezTo>
                  <a:pt x="4595436" y="12420669"/>
                  <a:pt x="4494148" y="12600365"/>
                  <a:pt x="4394684" y="12521007"/>
                </a:cubicBezTo>
                <a:cubicBezTo>
                  <a:pt x="4314382" y="12420669"/>
                  <a:pt x="4254158" y="12320332"/>
                  <a:pt x="4193932" y="12199927"/>
                </a:cubicBezTo>
                <a:cubicBezTo>
                  <a:pt x="4133706" y="12079522"/>
                  <a:pt x="4073480" y="11959117"/>
                  <a:pt x="4033330" y="11818644"/>
                </a:cubicBezTo>
                <a:cubicBezTo>
                  <a:pt x="3973104" y="11698239"/>
                  <a:pt x="3932954" y="11557767"/>
                  <a:pt x="3892804" y="11438274"/>
                </a:cubicBezTo>
                <a:cubicBezTo>
                  <a:pt x="3832578" y="11297801"/>
                  <a:pt x="3792428" y="11176484"/>
                  <a:pt x="3752276" y="11056991"/>
                </a:cubicBezTo>
                <a:cubicBezTo>
                  <a:pt x="3782390" y="11146611"/>
                  <a:pt x="3767332" y="11180817"/>
                  <a:pt x="3732516" y="11200785"/>
                </a:cubicBezTo>
                <a:lnTo>
                  <a:pt x="3698782" y="11214745"/>
                </a:lnTo>
                <a:lnTo>
                  <a:pt x="3687374" y="11181615"/>
                </a:lnTo>
                <a:cubicBezTo>
                  <a:pt x="3632282" y="11016172"/>
                  <a:pt x="3582094" y="10855860"/>
                  <a:pt x="3531450" y="10695776"/>
                </a:cubicBezTo>
                <a:cubicBezTo>
                  <a:pt x="3431074" y="10354628"/>
                  <a:pt x="3331610" y="10033548"/>
                  <a:pt x="3231234" y="9673245"/>
                </a:cubicBezTo>
                <a:cubicBezTo>
                  <a:pt x="3231234" y="9673245"/>
                  <a:pt x="3231234" y="9673245"/>
                  <a:pt x="3129946" y="9693313"/>
                </a:cubicBezTo>
                <a:cubicBezTo>
                  <a:pt x="3129946" y="9693313"/>
                  <a:pt x="3129946" y="9693313"/>
                  <a:pt x="3191084" y="9953278"/>
                </a:cubicBezTo>
                <a:cubicBezTo>
                  <a:pt x="3129946" y="9953278"/>
                  <a:pt x="3030482" y="9994325"/>
                  <a:pt x="2990332" y="10014393"/>
                </a:cubicBezTo>
                <a:cubicBezTo>
                  <a:pt x="2930106" y="9853853"/>
                  <a:pt x="2869880" y="9652266"/>
                  <a:pt x="2809654" y="9452503"/>
                </a:cubicBezTo>
                <a:cubicBezTo>
                  <a:pt x="2789580" y="9392300"/>
                  <a:pt x="2789580" y="9352165"/>
                  <a:pt x="2769504" y="9291963"/>
                </a:cubicBezTo>
                <a:cubicBezTo>
                  <a:pt x="2749430" y="9231760"/>
                  <a:pt x="2749430" y="9191625"/>
                  <a:pt x="2729354" y="9131423"/>
                </a:cubicBezTo>
                <a:cubicBezTo>
                  <a:pt x="2689204" y="9031085"/>
                  <a:pt x="2669128" y="8930748"/>
                  <a:pt x="2628978" y="8830410"/>
                </a:cubicBezTo>
                <a:cubicBezTo>
                  <a:pt x="2608902" y="8730073"/>
                  <a:pt x="2568752" y="8650715"/>
                  <a:pt x="2548676" y="8570445"/>
                </a:cubicBezTo>
                <a:cubicBezTo>
                  <a:pt x="2508526" y="8490175"/>
                  <a:pt x="2488452" y="8429972"/>
                  <a:pt x="2448300" y="8389837"/>
                </a:cubicBezTo>
                <a:cubicBezTo>
                  <a:pt x="2388076" y="8288587"/>
                  <a:pt x="2307774" y="8269432"/>
                  <a:pt x="2227474" y="8349702"/>
                </a:cubicBezTo>
                <a:cubicBezTo>
                  <a:pt x="2227474" y="8349702"/>
                  <a:pt x="2227474" y="8349702"/>
                  <a:pt x="2268536" y="8609667"/>
                </a:cubicBezTo>
                <a:cubicBezTo>
                  <a:pt x="2207398" y="8609667"/>
                  <a:pt x="2107935" y="8630647"/>
                  <a:pt x="2107935" y="8630647"/>
                </a:cubicBezTo>
                <a:cubicBezTo>
                  <a:pt x="2127098" y="8770208"/>
                  <a:pt x="2127098" y="8910680"/>
                  <a:pt x="2147172" y="9051153"/>
                </a:cubicBezTo>
                <a:cubicBezTo>
                  <a:pt x="2167248" y="9191625"/>
                  <a:pt x="2188236" y="9332098"/>
                  <a:pt x="2207398" y="9492638"/>
                </a:cubicBezTo>
                <a:cubicBezTo>
                  <a:pt x="2247548" y="9793650"/>
                  <a:pt x="2287700" y="10074595"/>
                  <a:pt x="2327850" y="10334561"/>
                </a:cubicBezTo>
                <a:cubicBezTo>
                  <a:pt x="2327850" y="10334561"/>
                  <a:pt x="2227474" y="10374696"/>
                  <a:pt x="2167248" y="10394763"/>
                </a:cubicBezTo>
                <a:cubicBezTo>
                  <a:pt x="2127098" y="10254291"/>
                  <a:pt x="2107935" y="10133886"/>
                  <a:pt x="2066872" y="10014393"/>
                </a:cubicBezTo>
                <a:cubicBezTo>
                  <a:pt x="2086947" y="10093751"/>
                  <a:pt x="2107935" y="10194088"/>
                  <a:pt x="2107935" y="10254291"/>
                </a:cubicBezTo>
                <a:cubicBezTo>
                  <a:pt x="2107935" y="10334561"/>
                  <a:pt x="2107935" y="10394763"/>
                  <a:pt x="2086947" y="10454966"/>
                </a:cubicBezTo>
                <a:cubicBezTo>
                  <a:pt x="2066872" y="10555303"/>
                  <a:pt x="2047710" y="10655641"/>
                  <a:pt x="2027634" y="10715844"/>
                </a:cubicBezTo>
                <a:cubicBezTo>
                  <a:pt x="2006646" y="10836249"/>
                  <a:pt x="2006646" y="10976721"/>
                  <a:pt x="2047710" y="11137261"/>
                </a:cubicBezTo>
                <a:cubicBezTo>
                  <a:pt x="2066872" y="11297801"/>
                  <a:pt x="2107935" y="11477497"/>
                  <a:pt x="2167248" y="11658104"/>
                </a:cubicBezTo>
                <a:cubicBezTo>
                  <a:pt x="2287700" y="12039387"/>
                  <a:pt x="2468376" y="12459892"/>
                  <a:pt x="2608902" y="12841175"/>
                </a:cubicBezTo>
                <a:cubicBezTo>
                  <a:pt x="2649052" y="12981647"/>
                  <a:pt x="2548676" y="13021782"/>
                  <a:pt x="2508526" y="13042762"/>
                </a:cubicBezTo>
                <a:cubicBezTo>
                  <a:pt x="2568752" y="13182323"/>
                  <a:pt x="2628978" y="13282660"/>
                  <a:pt x="2689204" y="13403066"/>
                </a:cubicBezTo>
                <a:lnTo>
                  <a:pt x="2793554" y="13716000"/>
                </a:lnTo>
                <a:lnTo>
                  <a:pt x="2642784" y="13716000"/>
                </a:lnTo>
                <a:lnTo>
                  <a:pt x="2480924" y="13389254"/>
                </a:lnTo>
                <a:cubicBezTo>
                  <a:pt x="2420698" y="13261338"/>
                  <a:pt x="2362982" y="13132154"/>
                  <a:pt x="2307774" y="13001715"/>
                </a:cubicBezTo>
                <a:cubicBezTo>
                  <a:pt x="2086947" y="12480872"/>
                  <a:pt x="1906270" y="11939049"/>
                  <a:pt x="1746581" y="11397227"/>
                </a:cubicBezTo>
                <a:cubicBezTo>
                  <a:pt x="1565904" y="10876384"/>
                  <a:pt x="1425378" y="10334561"/>
                  <a:pt x="1284852" y="9793650"/>
                </a:cubicBezTo>
                <a:cubicBezTo>
                  <a:pt x="1164400" y="9271895"/>
                  <a:pt x="1023874" y="8730073"/>
                  <a:pt x="863272" y="8208317"/>
                </a:cubicBezTo>
                <a:cubicBezTo>
                  <a:pt x="824034" y="7928284"/>
                  <a:pt x="683508" y="8108892"/>
                  <a:pt x="642445" y="7827947"/>
                </a:cubicBezTo>
                <a:cubicBezTo>
                  <a:pt x="622370" y="7687474"/>
                  <a:pt x="603207" y="7547002"/>
                  <a:pt x="583132" y="7427509"/>
                </a:cubicBezTo>
                <a:cubicBezTo>
                  <a:pt x="481843" y="7567069"/>
                  <a:pt x="362304" y="7446664"/>
                  <a:pt x="342229" y="7306192"/>
                </a:cubicBezTo>
                <a:cubicBezTo>
                  <a:pt x="201703" y="6704166"/>
                  <a:pt x="101327" y="6063831"/>
                  <a:pt x="41101" y="5422584"/>
                </a:cubicBezTo>
                <a:cubicBezTo>
                  <a:pt x="-19124" y="4800491"/>
                  <a:pt x="-19124" y="4179310"/>
                  <a:pt x="81252" y="3637487"/>
                </a:cubicBezTo>
                <a:cubicBezTo>
                  <a:pt x="141477" y="3216069"/>
                  <a:pt x="181628" y="2815632"/>
                  <a:pt x="201703" y="2273809"/>
                </a:cubicBezTo>
                <a:cubicBezTo>
                  <a:pt x="141477" y="2273809"/>
                  <a:pt x="141477" y="2273809"/>
                  <a:pt x="81252" y="2273809"/>
                </a:cubicBezTo>
                <a:cubicBezTo>
                  <a:pt x="201703" y="2273809"/>
                  <a:pt x="81252" y="2012931"/>
                  <a:pt x="141477" y="1872458"/>
                </a:cubicBezTo>
                <a:cubicBezTo>
                  <a:pt x="201703" y="1872458"/>
                  <a:pt x="201703" y="1872458"/>
                  <a:pt x="261928" y="1872458"/>
                </a:cubicBezTo>
                <a:cubicBezTo>
                  <a:pt x="302079" y="1872458"/>
                  <a:pt x="321242" y="1752053"/>
                  <a:pt x="321242" y="1611581"/>
                </a:cubicBezTo>
                <a:cubicBezTo>
                  <a:pt x="382380" y="1611581"/>
                  <a:pt x="382380" y="1611581"/>
                  <a:pt x="422530" y="1611581"/>
                </a:cubicBezTo>
                <a:cubicBezTo>
                  <a:pt x="382380" y="1351615"/>
                  <a:pt x="502831" y="1090738"/>
                  <a:pt x="401542" y="809793"/>
                </a:cubicBezTo>
                <a:cubicBezTo>
                  <a:pt x="462680" y="829860"/>
                  <a:pt x="462680" y="829860"/>
                  <a:pt x="522906" y="829860"/>
                </a:cubicBezTo>
                <a:cubicBezTo>
                  <a:pt x="462680" y="689388"/>
                  <a:pt x="603207" y="428510"/>
                  <a:pt x="502831" y="288950"/>
                </a:cubicBezTo>
                <a:cubicBezTo>
                  <a:pt x="542069" y="288950"/>
                  <a:pt x="542069" y="288950"/>
                  <a:pt x="603207" y="288950"/>
                </a:cubicBezTo>
                <a:cubicBezTo>
                  <a:pt x="542069" y="288950"/>
                  <a:pt x="502831" y="288950"/>
                  <a:pt x="502831" y="148477"/>
                </a:cubicBezTo>
                <a:cubicBezTo>
                  <a:pt x="507850" y="98080"/>
                  <a:pt x="511614" y="52814"/>
                  <a:pt x="514123" y="12010"/>
                </a:cubicBezTo>
                <a:close/>
              </a:path>
            </a:pathLst>
          </a:custGeom>
          <a:solidFill>
            <a:schemeClr val="bg1">
              <a:lumMod val="95000"/>
            </a:schemeClr>
          </a:solidFill>
        </p:spPr>
        <p:txBody>
          <a:bodyPr wrap="square">
            <a:noAutofit/>
          </a:bodyPr>
          <a:lstStyle>
            <a:lvl1pPr>
              <a:defRPr sz="2800"/>
            </a:lvl1pPr>
          </a:lstStyle>
          <a:p>
            <a:endParaRPr lang="en-US"/>
          </a:p>
        </p:txBody>
      </p:sp>
    </p:spTree>
    <p:extLst>
      <p:ext uri="{BB962C8B-B14F-4D97-AF65-F5344CB8AC3E}">
        <p14:creationId xmlns:p14="http://schemas.microsoft.com/office/powerpoint/2010/main" val="2040332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7_Placeholder">
    <p:spTree>
      <p:nvGrpSpPr>
        <p:cNvPr id="1" name=""/>
        <p:cNvGrpSpPr/>
        <p:nvPr/>
      </p:nvGrpSpPr>
      <p:grpSpPr>
        <a:xfrm>
          <a:off x="0" y="0"/>
          <a:ext cx="0" cy="0"/>
          <a:chOff x="0" y="0"/>
          <a:chExt cx="0" cy="0"/>
        </a:xfrm>
      </p:grpSpPr>
      <p:sp>
        <p:nvSpPr>
          <p:cNvPr id="5" name="Picture Placeholder 2"/>
          <p:cNvSpPr>
            <a:spLocks noGrp="1"/>
          </p:cNvSpPr>
          <p:nvPr>
            <p:ph type="pic" sz="quarter" idx="26"/>
          </p:nvPr>
        </p:nvSpPr>
        <p:spPr>
          <a:xfrm>
            <a:off x="0" y="8382000"/>
            <a:ext cx="24377649" cy="5334000"/>
          </a:xfrm>
          <a:solidFill>
            <a:schemeClr val="bg1">
              <a:lumMod val="95000"/>
            </a:schemeClr>
          </a:solidFill>
        </p:spPr>
        <p:txBody>
          <a:bodyPr>
            <a:normAutofit/>
          </a:bodyPr>
          <a:lstStyle>
            <a:lvl1pPr>
              <a:defRPr sz="2000"/>
            </a:lvl1pPr>
          </a:lstStyle>
          <a:p>
            <a:endParaRPr lang="en-US"/>
          </a:p>
        </p:txBody>
      </p:sp>
    </p:spTree>
    <p:extLst>
      <p:ext uri="{BB962C8B-B14F-4D97-AF65-F5344CB8AC3E}">
        <p14:creationId xmlns:p14="http://schemas.microsoft.com/office/powerpoint/2010/main" val="1717226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9_Placeholder">
    <p:spTree>
      <p:nvGrpSpPr>
        <p:cNvPr id="1" name=""/>
        <p:cNvGrpSpPr/>
        <p:nvPr/>
      </p:nvGrpSpPr>
      <p:grpSpPr>
        <a:xfrm>
          <a:off x="0" y="0"/>
          <a:ext cx="0" cy="0"/>
          <a:chOff x="0" y="0"/>
          <a:chExt cx="0" cy="0"/>
        </a:xfrm>
      </p:grpSpPr>
      <p:sp>
        <p:nvSpPr>
          <p:cNvPr id="12" name="Picture Placeholder 2"/>
          <p:cNvSpPr>
            <a:spLocks noGrp="1"/>
          </p:cNvSpPr>
          <p:nvPr>
            <p:ph type="pic" sz="quarter" idx="18"/>
          </p:nvPr>
        </p:nvSpPr>
        <p:spPr>
          <a:xfrm>
            <a:off x="0" y="0"/>
            <a:ext cx="7159624" cy="6721618"/>
          </a:xfrm>
          <a:solidFill>
            <a:schemeClr val="bg1">
              <a:lumMod val="95000"/>
            </a:schemeClr>
          </a:solidFill>
        </p:spPr>
        <p:txBody>
          <a:bodyPr>
            <a:normAutofit/>
          </a:bodyPr>
          <a:lstStyle>
            <a:lvl1pPr>
              <a:defRPr sz="2800"/>
            </a:lvl1pPr>
          </a:lstStyle>
          <a:p>
            <a:endParaRPr lang="en-US"/>
          </a:p>
        </p:txBody>
      </p:sp>
      <p:sp>
        <p:nvSpPr>
          <p:cNvPr id="13" name="Picture Placeholder 2"/>
          <p:cNvSpPr>
            <a:spLocks noGrp="1"/>
          </p:cNvSpPr>
          <p:nvPr>
            <p:ph type="pic" sz="quarter" idx="20"/>
          </p:nvPr>
        </p:nvSpPr>
        <p:spPr>
          <a:xfrm>
            <a:off x="0" y="6994383"/>
            <a:ext cx="7159624" cy="6721618"/>
          </a:xfrm>
          <a:solidFill>
            <a:schemeClr val="bg1">
              <a:lumMod val="95000"/>
            </a:schemeClr>
          </a:solidFill>
        </p:spPr>
        <p:txBody>
          <a:bodyPr>
            <a:normAutofit/>
          </a:bodyPr>
          <a:lstStyle>
            <a:lvl1pPr>
              <a:defRPr sz="2800"/>
            </a:lvl1pPr>
          </a:lstStyle>
          <a:p>
            <a:endParaRPr lang="en-US"/>
          </a:p>
        </p:txBody>
      </p:sp>
      <p:sp>
        <p:nvSpPr>
          <p:cNvPr id="14" name="Picture Placeholder 2"/>
          <p:cNvSpPr>
            <a:spLocks noGrp="1"/>
          </p:cNvSpPr>
          <p:nvPr>
            <p:ph type="pic" sz="quarter" idx="24"/>
          </p:nvPr>
        </p:nvSpPr>
        <p:spPr>
          <a:xfrm>
            <a:off x="7439720" y="0"/>
            <a:ext cx="8956418"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239036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hree Laptops">
    <p:spTree>
      <p:nvGrpSpPr>
        <p:cNvPr id="1" name=""/>
        <p:cNvGrpSpPr/>
        <p:nvPr/>
      </p:nvGrpSpPr>
      <p:grpSpPr>
        <a:xfrm>
          <a:off x="0" y="0"/>
          <a:ext cx="0" cy="0"/>
          <a:chOff x="0" y="0"/>
          <a:chExt cx="0" cy="0"/>
        </a:xfrm>
      </p:grpSpPr>
      <p:sp>
        <p:nvSpPr>
          <p:cNvPr id="4" name="Picture Placeholder 2"/>
          <p:cNvSpPr>
            <a:spLocks noGrp="1"/>
          </p:cNvSpPr>
          <p:nvPr>
            <p:ph type="pic" sz="quarter" idx="10"/>
          </p:nvPr>
        </p:nvSpPr>
        <p:spPr>
          <a:xfrm>
            <a:off x="0" y="1"/>
            <a:ext cx="24377650" cy="7189076"/>
          </a:xfrm>
        </p:spPr>
        <p:txBody>
          <a:bodyPr>
            <a:normAutofit/>
          </a:bodyPr>
          <a:lstStyle>
            <a:lvl1pPr>
              <a:defRPr sz="2800"/>
            </a:lvl1pPr>
          </a:lstStyle>
          <a:p>
            <a:endParaRPr lang="en-US"/>
          </a:p>
        </p:txBody>
      </p:sp>
    </p:spTree>
    <p:extLst>
      <p:ext uri="{BB962C8B-B14F-4D97-AF65-F5344CB8AC3E}">
        <p14:creationId xmlns:p14="http://schemas.microsoft.com/office/powerpoint/2010/main" val="932026304"/>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50" cy="13715999"/>
          </a:xfrm>
        </p:spPr>
        <p:txBody>
          <a:bodyPr>
            <a:normAutofit/>
          </a:bodyPr>
          <a:lstStyle>
            <a:lvl1pPr>
              <a:defRPr sz="2800"/>
            </a:lvl1pPr>
          </a:lstStyle>
          <a:p>
            <a:endParaRPr lang="en-US"/>
          </a:p>
        </p:txBody>
      </p:sp>
    </p:spTree>
    <p:extLst>
      <p:ext uri="{BB962C8B-B14F-4D97-AF65-F5344CB8AC3E}">
        <p14:creationId xmlns:p14="http://schemas.microsoft.com/office/powerpoint/2010/main" val="191116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2" name="Picture Placeholder 6"/>
          <p:cNvSpPr>
            <a:spLocks noGrp="1"/>
          </p:cNvSpPr>
          <p:nvPr>
            <p:ph type="pic" sz="quarter" idx="10"/>
          </p:nvPr>
        </p:nvSpPr>
        <p:spPr>
          <a:xfrm>
            <a:off x="4066993" y="5114830"/>
            <a:ext cx="3008376" cy="3008376"/>
          </a:xfrm>
          <a:prstGeom prst="ellipse">
            <a:avLst/>
          </a:prstGeom>
        </p:spPr>
        <p:txBody>
          <a:bodyPr>
            <a:normAutofit/>
          </a:bodyPr>
          <a:lstStyle>
            <a:lvl1pPr>
              <a:defRPr sz="2000"/>
            </a:lvl1pPr>
          </a:lstStyle>
          <a:p>
            <a:endParaRPr lang="en-US"/>
          </a:p>
        </p:txBody>
      </p:sp>
      <p:sp>
        <p:nvSpPr>
          <p:cNvPr id="13" name="Picture Placeholder 6"/>
          <p:cNvSpPr>
            <a:spLocks noGrp="1"/>
          </p:cNvSpPr>
          <p:nvPr>
            <p:ph type="pic" sz="quarter" idx="11"/>
          </p:nvPr>
        </p:nvSpPr>
        <p:spPr>
          <a:xfrm>
            <a:off x="10716500" y="5114830"/>
            <a:ext cx="3008376" cy="3008376"/>
          </a:xfrm>
          <a:prstGeom prst="ellipse">
            <a:avLst/>
          </a:prstGeom>
        </p:spPr>
        <p:txBody>
          <a:bodyPr>
            <a:normAutofit/>
          </a:bodyPr>
          <a:lstStyle>
            <a:lvl1pPr>
              <a:defRPr sz="2000"/>
            </a:lvl1pPr>
          </a:lstStyle>
          <a:p>
            <a:endParaRPr lang="en-US"/>
          </a:p>
        </p:txBody>
      </p:sp>
      <p:sp>
        <p:nvSpPr>
          <p:cNvPr id="14" name="Picture Placeholder 6"/>
          <p:cNvSpPr>
            <a:spLocks noGrp="1"/>
          </p:cNvSpPr>
          <p:nvPr>
            <p:ph type="pic" sz="quarter" idx="12"/>
          </p:nvPr>
        </p:nvSpPr>
        <p:spPr>
          <a:xfrm>
            <a:off x="17362088" y="5114830"/>
            <a:ext cx="3008376" cy="3008376"/>
          </a:xfrm>
          <a:prstGeom prst="ellipse">
            <a:avLst/>
          </a:prstGeom>
        </p:spPr>
        <p:txBody>
          <a:bodyPr>
            <a:normAutofit/>
          </a:bodyPr>
          <a:lstStyle>
            <a:lvl1pPr>
              <a:defRPr sz="2000"/>
            </a:lvl1pPr>
          </a:lstStyle>
          <a:p>
            <a:endParaRPr lang="en-US"/>
          </a:p>
        </p:txBody>
      </p:sp>
    </p:spTree>
    <p:extLst>
      <p:ext uri="{BB962C8B-B14F-4D97-AF65-F5344CB8AC3E}">
        <p14:creationId xmlns:p14="http://schemas.microsoft.com/office/powerpoint/2010/main" val="160002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_Placeholder Slide">
    <p:spTree>
      <p:nvGrpSpPr>
        <p:cNvPr id="1" name=""/>
        <p:cNvGrpSpPr/>
        <p:nvPr/>
      </p:nvGrpSpPr>
      <p:grpSpPr>
        <a:xfrm>
          <a:off x="0" y="0"/>
          <a:ext cx="0" cy="0"/>
          <a:chOff x="0" y="0"/>
          <a:chExt cx="0" cy="0"/>
        </a:xfrm>
      </p:grpSpPr>
      <p:sp>
        <p:nvSpPr>
          <p:cNvPr id="32" name="Picture Placeholder 8"/>
          <p:cNvSpPr>
            <a:spLocks noGrp="1"/>
          </p:cNvSpPr>
          <p:nvPr>
            <p:ph type="pic" sz="quarter" idx="12"/>
          </p:nvPr>
        </p:nvSpPr>
        <p:spPr>
          <a:xfrm>
            <a:off x="-1"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3" name="Picture Placeholder 8"/>
          <p:cNvSpPr>
            <a:spLocks noGrp="1"/>
          </p:cNvSpPr>
          <p:nvPr>
            <p:ph type="pic" sz="quarter" idx="13"/>
          </p:nvPr>
        </p:nvSpPr>
        <p:spPr>
          <a:xfrm>
            <a:off x="4065815"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4" name="Picture Placeholder 8"/>
          <p:cNvSpPr>
            <a:spLocks noGrp="1"/>
          </p:cNvSpPr>
          <p:nvPr>
            <p:ph type="pic" sz="quarter" idx="14"/>
          </p:nvPr>
        </p:nvSpPr>
        <p:spPr>
          <a:xfrm>
            <a:off x="0"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5" name="Picture Placeholder 8"/>
          <p:cNvSpPr>
            <a:spLocks noGrp="1"/>
          </p:cNvSpPr>
          <p:nvPr>
            <p:ph type="pic" sz="quarter" idx="15"/>
          </p:nvPr>
        </p:nvSpPr>
        <p:spPr>
          <a:xfrm>
            <a:off x="4065816"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6" name="Picture Placeholder 8"/>
          <p:cNvSpPr>
            <a:spLocks noGrp="1"/>
          </p:cNvSpPr>
          <p:nvPr>
            <p:ph type="pic" sz="quarter" idx="16"/>
          </p:nvPr>
        </p:nvSpPr>
        <p:spPr>
          <a:xfrm>
            <a:off x="8131629"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7" name="Picture Placeholder 8"/>
          <p:cNvSpPr>
            <a:spLocks noGrp="1"/>
          </p:cNvSpPr>
          <p:nvPr>
            <p:ph type="pic" sz="quarter" idx="17"/>
          </p:nvPr>
        </p:nvSpPr>
        <p:spPr>
          <a:xfrm>
            <a:off x="12197445"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8" name="Picture Placeholder 8"/>
          <p:cNvSpPr>
            <a:spLocks noGrp="1"/>
          </p:cNvSpPr>
          <p:nvPr>
            <p:ph type="pic" sz="quarter" idx="18"/>
          </p:nvPr>
        </p:nvSpPr>
        <p:spPr>
          <a:xfrm>
            <a:off x="8131630"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9" name="Picture Placeholder 8"/>
          <p:cNvSpPr>
            <a:spLocks noGrp="1"/>
          </p:cNvSpPr>
          <p:nvPr>
            <p:ph type="pic" sz="quarter" idx="19"/>
          </p:nvPr>
        </p:nvSpPr>
        <p:spPr>
          <a:xfrm>
            <a:off x="12197446"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40" name="Picture Placeholder 8"/>
          <p:cNvSpPr>
            <a:spLocks noGrp="1"/>
          </p:cNvSpPr>
          <p:nvPr>
            <p:ph type="pic" sz="quarter" idx="20"/>
          </p:nvPr>
        </p:nvSpPr>
        <p:spPr>
          <a:xfrm>
            <a:off x="16263258"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41" name="Picture Placeholder 8"/>
          <p:cNvSpPr>
            <a:spLocks noGrp="1"/>
          </p:cNvSpPr>
          <p:nvPr>
            <p:ph type="pic" sz="quarter" idx="21"/>
          </p:nvPr>
        </p:nvSpPr>
        <p:spPr>
          <a:xfrm>
            <a:off x="20329074"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42" name="Picture Placeholder 8"/>
          <p:cNvSpPr>
            <a:spLocks noGrp="1"/>
          </p:cNvSpPr>
          <p:nvPr>
            <p:ph type="pic" sz="quarter" idx="22"/>
          </p:nvPr>
        </p:nvSpPr>
        <p:spPr>
          <a:xfrm>
            <a:off x="16263259"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43" name="Picture Placeholder 8"/>
          <p:cNvSpPr>
            <a:spLocks noGrp="1"/>
          </p:cNvSpPr>
          <p:nvPr>
            <p:ph type="pic" sz="quarter" idx="23"/>
          </p:nvPr>
        </p:nvSpPr>
        <p:spPr>
          <a:xfrm>
            <a:off x="20329075"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207378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4_Placeholder">
    <p:spTree>
      <p:nvGrpSpPr>
        <p:cNvPr id="1" name=""/>
        <p:cNvGrpSpPr/>
        <p:nvPr/>
      </p:nvGrpSpPr>
      <p:grpSpPr>
        <a:xfrm>
          <a:off x="0" y="0"/>
          <a:ext cx="0" cy="0"/>
          <a:chOff x="0" y="0"/>
          <a:chExt cx="0" cy="0"/>
        </a:xfrm>
      </p:grpSpPr>
      <p:sp>
        <p:nvSpPr>
          <p:cNvPr id="5" name="Picture Placeholder 2"/>
          <p:cNvSpPr>
            <a:spLocks noGrp="1"/>
          </p:cNvSpPr>
          <p:nvPr>
            <p:ph type="pic" sz="quarter" idx="24"/>
          </p:nvPr>
        </p:nvSpPr>
        <p:spPr>
          <a:xfrm>
            <a:off x="7988360" y="0"/>
            <a:ext cx="16389290"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992576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5_Placeholder">
    <p:spTree>
      <p:nvGrpSpPr>
        <p:cNvPr id="1" name=""/>
        <p:cNvGrpSpPr/>
        <p:nvPr/>
      </p:nvGrpSpPr>
      <p:grpSpPr>
        <a:xfrm>
          <a:off x="0" y="0"/>
          <a:ext cx="0" cy="0"/>
          <a:chOff x="0" y="0"/>
          <a:chExt cx="0" cy="0"/>
        </a:xfrm>
      </p:grpSpPr>
      <p:sp>
        <p:nvSpPr>
          <p:cNvPr id="5" name="Picture Placeholder 2"/>
          <p:cNvSpPr>
            <a:spLocks noGrp="1"/>
          </p:cNvSpPr>
          <p:nvPr>
            <p:ph type="pic" sz="quarter" idx="24"/>
          </p:nvPr>
        </p:nvSpPr>
        <p:spPr>
          <a:xfrm>
            <a:off x="8595360" y="0"/>
            <a:ext cx="15782290" cy="13716000"/>
          </a:xfrm>
          <a:solidFill>
            <a:schemeClr val="bg1">
              <a:lumMod val="95000"/>
            </a:schemeClr>
          </a:solidFill>
        </p:spPr>
        <p:txBody>
          <a:bodyPr>
            <a:normAutofit/>
          </a:bodyPr>
          <a:lstStyle>
            <a:lvl1pPr>
              <a:defRPr sz="2800"/>
            </a:lvl1pPr>
          </a:lstStyle>
          <a:p>
            <a:endParaRPr lang="en-US"/>
          </a:p>
        </p:txBody>
      </p:sp>
      <p:sp>
        <p:nvSpPr>
          <p:cNvPr id="6" name="Picture Placeholder 2"/>
          <p:cNvSpPr>
            <a:spLocks noGrp="1"/>
          </p:cNvSpPr>
          <p:nvPr>
            <p:ph type="pic" sz="quarter" idx="25"/>
          </p:nvPr>
        </p:nvSpPr>
        <p:spPr>
          <a:xfrm>
            <a:off x="2759837" y="2975728"/>
            <a:ext cx="3008376" cy="3008376"/>
          </a:xfrm>
          <a:prstGeom prst="ellipse">
            <a:avLst/>
          </a:prstGeo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55429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6_Placeholder">
    <p:spTree>
      <p:nvGrpSpPr>
        <p:cNvPr id="1" name=""/>
        <p:cNvGrpSpPr/>
        <p:nvPr/>
      </p:nvGrpSpPr>
      <p:grpSpPr>
        <a:xfrm>
          <a:off x="0" y="0"/>
          <a:ext cx="0" cy="0"/>
          <a:chOff x="0" y="0"/>
          <a:chExt cx="0" cy="0"/>
        </a:xfrm>
      </p:grpSpPr>
      <p:sp>
        <p:nvSpPr>
          <p:cNvPr id="6" name="Picture Placeholder 2"/>
          <p:cNvSpPr>
            <a:spLocks noGrp="1"/>
          </p:cNvSpPr>
          <p:nvPr>
            <p:ph type="pic" sz="quarter" idx="25"/>
          </p:nvPr>
        </p:nvSpPr>
        <p:spPr>
          <a:xfrm>
            <a:off x="18595582" y="2975728"/>
            <a:ext cx="3008376" cy="3008376"/>
          </a:xfrm>
          <a:prstGeom prst="ellipse">
            <a:avLst/>
          </a:prstGeom>
          <a:solidFill>
            <a:schemeClr val="bg1">
              <a:lumMod val="95000"/>
            </a:schemeClr>
          </a:solidFill>
        </p:spPr>
        <p:txBody>
          <a:bodyPr>
            <a:normAutofit/>
          </a:bodyPr>
          <a:lstStyle>
            <a:lvl1pPr>
              <a:defRPr sz="2800"/>
            </a:lvl1pPr>
          </a:lstStyle>
          <a:p>
            <a:endParaRPr lang="en-US"/>
          </a:p>
        </p:txBody>
      </p:sp>
      <p:sp>
        <p:nvSpPr>
          <p:cNvPr id="5" name="Picture Placeholder 2"/>
          <p:cNvSpPr>
            <a:spLocks noGrp="1"/>
          </p:cNvSpPr>
          <p:nvPr>
            <p:ph type="pic" sz="quarter" idx="24"/>
          </p:nvPr>
        </p:nvSpPr>
        <p:spPr>
          <a:xfrm>
            <a:off x="0" y="0"/>
            <a:ext cx="15782290"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83053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1_Placeholder">
    <p:spTree>
      <p:nvGrpSpPr>
        <p:cNvPr id="1" name=""/>
        <p:cNvGrpSpPr/>
        <p:nvPr/>
      </p:nvGrpSpPr>
      <p:grpSpPr>
        <a:xfrm>
          <a:off x="0" y="0"/>
          <a:ext cx="0" cy="0"/>
          <a:chOff x="0" y="0"/>
          <a:chExt cx="0" cy="0"/>
        </a:xfrm>
      </p:grpSpPr>
      <p:sp>
        <p:nvSpPr>
          <p:cNvPr id="14" name="Picture Placeholder 2"/>
          <p:cNvSpPr>
            <a:spLocks noGrp="1"/>
          </p:cNvSpPr>
          <p:nvPr>
            <p:ph type="pic" sz="quarter" idx="24"/>
          </p:nvPr>
        </p:nvSpPr>
        <p:spPr>
          <a:xfrm>
            <a:off x="0" y="0"/>
            <a:ext cx="16396138"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240554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2_Placeholder">
    <p:spTree>
      <p:nvGrpSpPr>
        <p:cNvPr id="1" name=""/>
        <p:cNvGrpSpPr/>
        <p:nvPr/>
      </p:nvGrpSpPr>
      <p:grpSpPr>
        <a:xfrm>
          <a:off x="0" y="0"/>
          <a:ext cx="0" cy="0"/>
          <a:chOff x="0" y="0"/>
          <a:chExt cx="0" cy="0"/>
        </a:xfrm>
      </p:grpSpPr>
      <p:sp>
        <p:nvSpPr>
          <p:cNvPr id="8" name="Picture Placeholder 2"/>
          <p:cNvSpPr>
            <a:spLocks noGrp="1"/>
          </p:cNvSpPr>
          <p:nvPr>
            <p:ph type="pic" sz="quarter" idx="25"/>
          </p:nvPr>
        </p:nvSpPr>
        <p:spPr>
          <a:xfrm>
            <a:off x="6096001" y="3295503"/>
            <a:ext cx="3879274" cy="6037416"/>
          </a:xfrm>
          <a:solidFill>
            <a:schemeClr val="bg1">
              <a:lumMod val="95000"/>
            </a:schemeClr>
          </a:solidFill>
        </p:spPr>
        <p:txBody>
          <a:bodyPr>
            <a:normAutofit/>
          </a:bodyPr>
          <a:lstStyle>
            <a:lvl1pPr>
              <a:defRPr sz="2800"/>
            </a:lvl1pPr>
          </a:lstStyle>
          <a:p>
            <a:endParaRPr lang="en-US"/>
          </a:p>
        </p:txBody>
      </p:sp>
      <p:sp>
        <p:nvSpPr>
          <p:cNvPr id="14" name="Picture Placeholder 2"/>
          <p:cNvSpPr>
            <a:spLocks noGrp="1"/>
          </p:cNvSpPr>
          <p:nvPr>
            <p:ph type="pic" sz="quarter" idx="24"/>
          </p:nvPr>
        </p:nvSpPr>
        <p:spPr>
          <a:xfrm>
            <a:off x="1911928" y="3295503"/>
            <a:ext cx="3879274" cy="6037416"/>
          </a:xfrm>
          <a:solidFill>
            <a:schemeClr val="bg1">
              <a:lumMod val="95000"/>
            </a:schemeClr>
          </a:solidFill>
        </p:spPr>
        <p:txBody>
          <a:bodyPr>
            <a:normAutofit/>
          </a:bodyPr>
          <a:lstStyle>
            <a:lvl1pPr>
              <a:defRPr sz="2800"/>
            </a:lvl1pPr>
          </a:lstStyle>
          <a:p>
            <a:endParaRPr lang="en-US"/>
          </a:p>
        </p:txBody>
      </p:sp>
      <p:sp>
        <p:nvSpPr>
          <p:cNvPr id="9" name="Picture Placeholder 2"/>
          <p:cNvSpPr>
            <a:spLocks noGrp="1"/>
          </p:cNvSpPr>
          <p:nvPr>
            <p:ph type="pic" sz="quarter" idx="26"/>
          </p:nvPr>
        </p:nvSpPr>
        <p:spPr>
          <a:xfrm>
            <a:off x="10280074" y="3295503"/>
            <a:ext cx="3879274" cy="6037416"/>
          </a:xfrm>
          <a:solidFill>
            <a:schemeClr val="bg1">
              <a:lumMod val="95000"/>
            </a:schemeClr>
          </a:solidFill>
        </p:spPr>
        <p:txBody>
          <a:bodyPr>
            <a:normAutofit/>
          </a:bodyPr>
          <a:lstStyle>
            <a:lvl1pPr>
              <a:defRPr sz="2800"/>
            </a:lvl1pPr>
          </a:lstStyle>
          <a:p>
            <a:endParaRPr lang="en-US"/>
          </a:p>
        </p:txBody>
      </p:sp>
      <p:sp>
        <p:nvSpPr>
          <p:cNvPr id="10" name="Picture Placeholder 2"/>
          <p:cNvSpPr>
            <a:spLocks noGrp="1"/>
          </p:cNvSpPr>
          <p:nvPr>
            <p:ph type="pic" sz="quarter" idx="27"/>
          </p:nvPr>
        </p:nvSpPr>
        <p:spPr>
          <a:xfrm>
            <a:off x="14464147" y="3295503"/>
            <a:ext cx="3879274" cy="6037416"/>
          </a:xfrm>
          <a:solidFill>
            <a:schemeClr val="bg1">
              <a:lumMod val="95000"/>
            </a:schemeClr>
          </a:solidFill>
        </p:spPr>
        <p:txBody>
          <a:bodyPr>
            <a:normAutofit/>
          </a:bodyPr>
          <a:lstStyle>
            <a:lvl1pPr>
              <a:defRPr sz="2800"/>
            </a:lvl1pPr>
          </a:lstStyle>
          <a:p>
            <a:endParaRPr lang="en-US"/>
          </a:p>
        </p:txBody>
      </p:sp>
      <p:sp>
        <p:nvSpPr>
          <p:cNvPr id="11" name="Picture Placeholder 2"/>
          <p:cNvSpPr>
            <a:spLocks noGrp="1"/>
          </p:cNvSpPr>
          <p:nvPr>
            <p:ph type="pic" sz="quarter" idx="28"/>
          </p:nvPr>
        </p:nvSpPr>
        <p:spPr>
          <a:xfrm>
            <a:off x="18648220" y="3295503"/>
            <a:ext cx="3879274" cy="6037416"/>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953691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5" name="Oval 4"/>
          <p:cNvSpPr/>
          <p:nvPr userDrawn="1"/>
        </p:nvSpPr>
        <p:spPr>
          <a:xfrm rot="16200000">
            <a:off x="22199868" y="666271"/>
            <a:ext cx="521207" cy="5239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22130252" y="668286"/>
            <a:ext cx="786038" cy="461628"/>
          </a:xfrm>
          <a:prstGeom prst="rect">
            <a:avLst/>
          </a:prstGeom>
          <a:noFill/>
        </p:spPr>
        <p:txBody>
          <a:bodyPr wrap="none" lIns="182843" tIns="91422" rIns="182843" bIns="91422" rtlCol="0">
            <a:spAutoFit/>
          </a:bodyPr>
          <a:lstStyle/>
          <a:p>
            <a:pPr algn="ctr"/>
            <a:fld id="{260E2A6B-A809-4840-BF14-8648BC0BDF87}" type="slidenum">
              <a:rPr lang="id-ID" sz="1800" b="0" i="0" smtClean="0">
                <a:solidFill>
                  <a:schemeClr val="bg1"/>
                </a:solidFill>
                <a:latin typeface="Montserrat Light" charset="0"/>
                <a:ea typeface="Montserrat Light" charset="0"/>
                <a:cs typeface="Montserrat Light" charset="0"/>
              </a:rPr>
              <a:pPr algn="ctr"/>
              <a:t>‹#›</a:t>
            </a:fld>
            <a:r>
              <a:rPr lang="id-ID" sz="1800" b="0" i="0" dirty="0">
                <a:solidFill>
                  <a:schemeClr val="bg1"/>
                </a:solidFill>
                <a:latin typeface="Montserrat Light" charset="0"/>
                <a:ea typeface="Montserrat Light" charset="0"/>
                <a:cs typeface="Montserrat Light" charset="0"/>
              </a:rPr>
              <a:t>  </a:t>
            </a:r>
          </a:p>
        </p:txBody>
      </p:sp>
      <p:sp>
        <p:nvSpPr>
          <p:cNvPr id="4" name="Title Placeholder 3"/>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877" r:id="rId1"/>
    <p:sldLayoutId id="2147483901" r:id="rId2"/>
    <p:sldLayoutId id="2147483879" r:id="rId3"/>
    <p:sldLayoutId id="2147483909" r:id="rId4"/>
    <p:sldLayoutId id="2147483903" r:id="rId5"/>
    <p:sldLayoutId id="2147483910" r:id="rId6"/>
    <p:sldLayoutId id="2147483911" r:id="rId7"/>
    <p:sldLayoutId id="2147483904" r:id="rId8"/>
    <p:sldLayoutId id="2147483912" r:id="rId9"/>
    <p:sldLayoutId id="2147483902" r:id="rId10"/>
    <p:sldLayoutId id="2147483897" r:id="rId11"/>
    <p:sldLayoutId id="2147483906" r:id="rId12"/>
    <p:sldLayoutId id="2147483907" r:id="rId13"/>
    <p:sldLayoutId id="2147483908" r:id="rId14"/>
    <p:sldLayoutId id="2147483919" r:id="rId15"/>
    <p:sldLayoutId id="2147483923" r:id="rId16"/>
    <p:sldLayoutId id="2147483929" r:id="rId17"/>
    <p:sldLayoutId id="2147483936" r:id="rId18"/>
  </p:sldLayoutIdLst>
  <p:hf hdr="0" ftr="0" dt="0"/>
  <p:txStyles>
    <p:titleStyle>
      <a:lvl1pPr algn="l" defTabSz="1828434" rtl="0" eaLnBrk="1" latinLnBrk="0" hangingPunct="1">
        <a:lnSpc>
          <a:spcPct val="90000"/>
        </a:lnSpc>
        <a:spcBef>
          <a:spcPct val="0"/>
        </a:spcBef>
        <a:buNone/>
        <a:defRPr lang="en-US" sz="6000" kern="1200">
          <a:solidFill>
            <a:schemeClr val="tx1"/>
          </a:solidFill>
          <a:latin typeface="Montserrat Hairline" charset="0"/>
          <a:ea typeface="Montserrat Hairline" charset="0"/>
          <a:cs typeface="Montserrat Hairline" charset="0"/>
        </a:defRPr>
      </a:lvl1pPr>
    </p:titleStyle>
    <p:bodyStyle>
      <a:lvl1pPr marL="0" indent="0" algn="l" defTabSz="1828434" rtl="0" eaLnBrk="1" latinLnBrk="0" hangingPunct="1">
        <a:lnSpc>
          <a:spcPct val="90000"/>
        </a:lnSpc>
        <a:spcBef>
          <a:spcPts val="2000"/>
        </a:spcBef>
        <a:buFont typeface="Arial"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26"/>
          </p:nvPr>
        </p:nvPicPr>
        <p:blipFill>
          <a:blip r:embed="rId3">
            <a:extLst>
              <a:ext uri="{28A0092B-C50C-407E-A947-70E740481C1C}">
                <a14:useLocalDpi xmlns:a14="http://schemas.microsoft.com/office/drawing/2010/main"/>
              </a:ext>
            </a:extLst>
          </a:blip>
          <a:srcRect t="10927" b="10927"/>
          <a:stretch>
            <a:fillRect/>
          </a:stretch>
        </p:blipFill>
        <p:spPr/>
      </p:pic>
      <p:pic>
        <p:nvPicPr>
          <p:cNvPr id="7" name="Picture Placeholder 6"/>
          <p:cNvPicPr>
            <a:picLocks noGrp="1" noChangeAspect="1"/>
          </p:cNvPicPr>
          <p:nvPr>
            <p:ph type="pic" sz="quarter" idx="28"/>
          </p:nvPr>
        </p:nvPicPr>
        <p:blipFill>
          <a:blip r:embed="rId4" cstate="email">
            <a:extLst>
              <a:ext uri="{28A0092B-C50C-407E-A947-70E740481C1C}">
                <a14:useLocalDpi xmlns:a14="http://schemas.microsoft.com/office/drawing/2010/main"/>
              </a:ext>
            </a:extLst>
          </a:blip>
          <a:srcRect l="5567" r="5567"/>
          <a:stretch>
            <a:fillRect/>
          </a:stretch>
        </p:blipFill>
        <p:spPr/>
      </p:pic>
      <p:sp>
        <p:nvSpPr>
          <p:cNvPr id="2" name="Snip Single Corner Rectangle 1"/>
          <p:cNvSpPr/>
          <p:nvPr/>
        </p:nvSpPr>
        <p:spPr>
          <a:xfrm>
            <a:off x="6569241" y="3115505"/>
            <a:ext cx="10684042" cy="6941760"/>
          </a:xfrm>
          <a:prstGeom prst="snip1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5" name="TextBox 4"/>
          <p:cNvSpPr txBox="1"/>
          <p:nvPr/>
        </p:nvSpPr>
        <p:spPr>
          <a:xfrm>
            <a:off x="8117685" y="3831546"/>
            <a:ext cx="8244693" cy="2308324"/>
          </a:xfrm>
          <a:prstGeom prst="rect">
            <a:avLst/>
          </a:prstGeom>
          <a:noFill/>
        </p:spPr>
        <p:txBody>
          <a:bodyPr wrap="square" rtlCol="0">
            <a:spAutoFit/>
          </a:bodyPr>
          <a:lstStyle/>
          <a:p>
            <a:pPr algn="ctr"/>
            <a:r>
              <a:rPr lang="zh-CN" altLang="en-US" sz="7200" spc="600" dirty="0">
                <a:solidFill>
                  <a:schemeClr val="tx2"/>
                </a:solidFill>
                <a:latin typeface="Segoe UI" panose="020B0502040204020203" pitchFamily="34" charset="0"/>
                <a:ea typeface="Oswald" charset="0"/>
                <a:cs typeface="Oswald" charset="0"/>
              </a:rPr>
              <a:t>缺失信息对图计算迭代过程的影响</a:t>
            </a:r>
            <a:endParaRPr lang="en-US" sz="7200" spc="600" dirty="0">
              <a:solidFill>
                <a:schemeClr val="tx2"/>
              </a:solidFill>
              <a:latin typeface="Segoe UI" panose="020B0502040204020203" pitchFamily="34" charset="0"/>
              <a:ea typeface="Oswald" charset="0"/>
              <a:cs typeface="Oswald" charset="0"/>
            </a:endParaRPr>
          </a:p>
        </p:txBody>
      </p:sp>
      <p:sp>
        <p:nvSpPr>
          <p:cNvPr id="8" name="Rectangle 7"/>
          <p:cNvSpPr/>
          <p:nvPr/>
        </p:nvSpPr>
        <p:spPr>
          <a:xfrm>
            <a:off x="7961395" y="7114734"/>
            <a:ext cx="8967870" cy="166473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2" name="TextBox 11"/>
          <p:cNvSpPr txBox="1"/>
          <p:nvPr/>
        </p:nvSpPr>
        <p:spPr>
          <a:xfrm>
            <a:off x="12714778" y="7466032"/>
            <a:ext cx="3803889" cy="954107"/>
          </a:xfrm>
          <a:prstGeom prst="rect">
            <a:avLst/>
          </a:prstGeom>
          <a:noFill/>
        </p:spPr>
        <p:txBody>
          <a:bodyPr wrap="square" rtlCol="0">
            <a:spAutoFit/>
          </a:bodyPr>
          <a:lstStyle/>
          <a:p>
            <a:pPr algn="ctr"/>
            <a:r>
              <a:rPr lang="zh-CN" altLang="en-US" sz="2800" spc="1200" dirty="0" smtClean="0">
                <a:solidFill>
                  <a:schemeClr val="bg1"/>
                </a:solidFill>
                <a:latin typeface="Segoe UI" panose="020B0502040204020203" pitchFamily="34" charset="0"/>
                <a:ea typeface="Oswald" charset="0"/>
                <a:cs typeface="Oswald" charset="0"/>
              </a:rPr>
              <a:t>小组成员：</a:t>
            </a:r>
            <a:endParaRPr lang="en-US" altLang="zh-CN" sz="2800" spc="1200" dirty="0" smtClean="0">
              <a:solidFill>
                <a:schemeClr val="bg1"/>
              </a:solidFill>
              <a:latin typeface="Segoe UI" panose="020B0502040204020203" pitchFamily="34" charset="0"/>
              <a:ea typeface="Oswald" charset="0"/>
              <a:cs typeface="Oswald" charset="0"/>
            </a:endParaRPr>
          </a:p>
          <a:p>
            <a:pPr algn="ctr"/>
            <a:r>
              <a:rPr lang="zh-CN" altLang="en-US" sz="2800" spc="1200" dirty="0" smtClean="0">
                <a:solidFill>
                  <a:schemeClr val="bg1"/>
                </a:solidFill>
                <a:latin typeface="Segoe UI" panose="020B0502040204020203" pitchFamily="34" charset="0"/>
                <a:ea typeface="Oswald" charset="0"/>
                <a:cs typeface="Oswald" charset="0"/>
              </a:rPr>
              <a:t>郁思敏、吴双</a:t>
            </a:r>
            <a:endParaRPr lang="en-US" sz="2800" spc="1200" dirty="0">
              <a:solidFill>
                <a:schemeClr val="bg1"/>
              </a:solidFill>
              <a:latin typeface="Segoe UI" panose="020B0502040204020203" pitchFamily="34" charset="0"/>
              <a:ea typeface="Oswald" charset="0"/>
              <a:cs typeface="Oswald" charset="0"/>
            </a:endParaRPr>
          </a:p>
        </p:txBody>
      </p:sp>
      <p:sp>
        <p:nvSpPr>
          <p:cNvPr id="10" name="TextBox 9"/>
          <p:cNvSpPr txBox="1"/>
          <p:nvPr/>
        </p:nvSpPr>
        <p:spPr>
          <a:xfrm>
            <a:off x="8436142" y="7492184"/>
            <a:ext cx="3803889" cy="954107"/>
          </a:xfrm>
          <a:prstGeom prst="rect">
            <a:avLst/>
          </a:prstGeom>
          <a:noFill/>
        </p:spPr>
        <p:txBody>
          <a:bodyPr wrap="square" rtlCol="0">
            <a:spAutoFit/>
          </a:bodyPr>
          <a:lstStyle/>
          <a:p>
            <a:pPr algn="ctr"/>
            <a:r>
              <a:rPr lang="zh-CN" altLang="en-US" sz="2800" spc="1200" dirty="0" smtClean="0">
                <a:solidFill>
                  <a:schemeClr val="bg1"/>
                </a:solidFill>
                <a:latin typeface="Segoe UI" panose="020B0502040204020203" pitchFamily="34" charset="0"/>
                <a:ea typeface="Oswald" charset="0"/>
                <a:cs typeface="Oswald" charset="0"/>
              </a:rPr>
              <a:t>指导老师：</a:t>
            </a:r>
            <a:endParaRPr lang="en-US" altLang="zh-CN" sz="2800" spc="1200" dirty="0" smtClean="0">
              <a:solidFill>
                <a:schemeClr val="bg1"/>
              </a:solidFill>
              <a:latin typeface="Segoe UI" panose="020B0502040204020203" pitchFamily="34" charset="0"/>
              <a:ea typeface="Oswald" charset="0"/>
              <a:cs typeface="Oswald" charset="0"/>
            </a:endParaRPr>
          </a:p>
          <a:p>
            <a:pPr algn="ctr"/>
            <a:r>
              <a:rPr lang="zh-CN" altLang="en-US" sz="2800" spc="1200" dirty="0" smtClean="0">
                <a:solidFill>
                  <a:schemeClr val="bg1"/>
                </a:solidFill>
                <a:latin typeface="Segoe UI" panose="020B0502040204020203" pitchFamily="34" charset="0"/>
                <a:ea typeface="Oswald" charset="0"/>
                <a:cs typeface="Oswald" charset="0"/>
              </a:rPr>
              <a:t>徐辰</a:t>
            </a:r>
            <a:endParaRPr lang="en-US" sz="2800" spc="1200" dirty="0">
              <a:solidFill>
                <a:schemeClr val="bg1"/>
              </a:solidFill>
              <a:latin typeface="Segoe UI" panose="020B0502040204020203" pitchFamily="34" charset="0"/>
              <a:ea typeface="Oswald" charset="0"/>
              <a:cs typeface="Oswald" charset="0"/>
            </a:endParaRPr>
          </a:p>
        </p:txBody>
      </p:sp>
    </p:spTree>
    <p:extLst>
      <p:ext uri="{BB962C8B-B14F-4D97-AF65-F5344CB8AC3E}">
        <p14:creationId xmlns:p14="http://schemas.microsoft.com/office/powerpoint/2010/main" val="1285228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3">
            <a:extLst>
              <a:ext uri="{28A0092B-C50C-407E-A947-70E740481C1C}">
                <a14:useLocalDpi xmlns:a14="http://schemas.microsoft.com/office/drawing/2010/main"/>
              </a:ext>
            </a:extLst>
          </a:blip>
          <a:srcRect l="17573" r="17573"/>
          <a:stretch>
            <a:fillRect/>
          </a:stretch>
        </p:blipFill>
        <p:spPr/>
      </p:pic>
      <p:sp>
        <p:nvSpPr>
          <p:cNvPr id="10" name="Rectangle 9"/>
          <p:cNvSpPr/>
          <p:nvPr/>
        </p:nvSpPr>
        <p:spPr>
          <a:xfrm>
            <a:off x="0" y="0"/>
            <a:ext cx="24377650" cy="13716000"/>
          </a:xfrm>
          <a:prstGeom prst="rect">
            <a:avLst/>
          </a:prstGeom>
          <a:solidFill>
            <a:schemeClr val="tx2">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latin typeface="Segoe UI" panose="020B0502040204020203" pitchFamily="34" charset="0"/>
              </a:rPr>
              <a:t> </a:t>
            </a:r>
            <a:endParaRPr lang="en-US" sz="4800" dirty="0">
              <a:latin typeface="Segoe UI" panose="020B0502040204020203" pitchFamily="34" charset="0"/>
            </a:endParaRPr>
          </a:p>
        </p:txBody>
      </p:sp>
      <p:sp>
        <p:nvSpPr>
          <p:cNvPr id="11" name="Rectangle 10"/>
          <p:cNvSpPr/>
          <p:nvPr/>
        </p:nvSpPr>
        <p:spPr>
          <a:xfrm rot="16200000">
            <a:off x="8231680" y="2900855"/>
            <a:ext cx="7914290" cy="7914290"/>
          </a:xfrm>
          <a:prstGeom prst="rect">
            <a:avLst/>
          </a:prstGeom>
          <a:noFill/>
          <a:ln w="152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latin typeface="Segoe UI" panose="020B0502040204020203" pitchFamily="34" charset="0"/>
            </a:endParaRPr>
          </a:p>
        </p:txBody>
      </p:sp>
      <p:sp>
        <p:nvSpPr>
          <p:cNvPr id="7" name="TextBox 6"/>
          <p:cNvSpPr txBox="1"/>
          <p:nvPr/>
        </p:nvSpPr>
        <p:spPr>
          <a:xfrm>
            <a:off x="8781704" y="7122694"/>
            <a:ext cx="6814239" cy="3046988"/>
          </a:xfrm>
          <a:prstGeom prst="rect">
            <a:avLst/>
          </a:prstGeom>
          <a:noFill/>
        </p:spPr>
        <p:txBody>
          <a:bodyPr wrap="square" rtlCol="0">
            <a:spAutoFit/>
          </a:bodyPr>
          <a:lstStyle/>
          <a:p>
            <a:r>
              <a:rPr lang="en-US" sz="9600" spc="600" dirty="0" smtClean="0">
                <a:solidFill>
                  <a:schemeClr val="bg1"/>
                </a:solidFill>
                <a:latin typeface="Segoe UI" panose="020B0502040204020203" pitchFamily="34" charset="0"/>
                <a:ea typeface="Oswald" charset="0"/>
                <a:cs typeface="Oswald" charset="0"/>
              </a:rPr>
              <a:t>Our</a:t>
            </a:r>
          </a:p>
          <a:p>
            <a:r>
              <a:rPr lang="en-US" sz="9600" spc="600" dirty="0" smtClean="0">
                <a:solidFill>
                  <a:schemeClr val="bg1"/>
                </a:solidFill>
                <a:latin typeface="Segoe UI" panose="020B0502040204020203" pitchFamily="34" charset="0"/>
                <a:ea typeface="Oswald" charset="0"/>
                <a:cs typeface="Oswald" charset="0"/>
              </a:rPr>
              <a:t>Web</a:t>
            </a:r>
            <a:r>
              <a:rPr lang="zh-CN" altLang="en-US" sz="9600" spc="600" dirty="0" smtClean="0">
                <a:solidFill>
                  <a:schemeClr val="bg1"/>
                </a:solidFill>
                <a:latin typeface="Segoe UI" panose="020B0502040204020203" pitchFamily="34" charset="0"/>
                <a:ea typeface="Oswald" charset="0"/>
                <a:cs typeface="Oswald" charset="0"/>
              </a:rPr>
              <a:t> </a:t>
            </a:r>
            <a:r>
              <a:rPr lang="en-US" sz="9600" spc="600" dirty="0" smtClean="0">
                <a:solidFill>
                  <a:schemeClr val="bg1"/>
                </a:solidFill>
                <a:latin typeface="Segoe UI" panose="020B0502040204020203" pitchFamily="34" charset="0"/>
                <a:ea typeface="Oswald" charset="0"/>
                <a:cs typeface="Oswald" charset="0"/>
              </a:rPr>
              <a:t>Site</a:t>
            </a:r>
            <a:endParaRPr lang="en-US" sz="9600" spc="600" dirty="0">
              <a:solidFill>
                <a:schemeClr val="bg1"/>
              </a:solidFill>
              <a:latin typeface="Segoe UI" panose="020B0502040204020203" pitchFamily="34" charset="0"/>
              <a:ea typeface="Oswald" charset="0"/>
              <a:cs typeface="Oswald" charset="0"/>
            </a:endParaRPr>
          </a:p>
        </p:txBody>
      </p:sp>
      <p:sp>
        <p:nvSpPr>
          <p:cNvPr id="9" name="TextBox 8"/>
          <p:cNvSpPr txBox="1"/>
          <p:nvPr/>
        </p:nvSpPr>
        <p:spPr>
          <a:xfrm>
            <a:off x="8774613" y="3888766"/>
            <a:ext cx="6814239" cy="1384995"/>
          </a:xfrm>
          <a:prstGeom prst="rect">
            <a:avLst/>
          </a:prstGeom>
          <a:noFill/>
        </p:spPr>
        <p:txBody>
          <a:bodyPr wrap="square" rtlCol="0">
            <a:spAutoFit/>
          </a:bodyPr>
          <a:lstStyle/>
          <a:p>
            <a:r>
              <a:rPr lang="en-US" sz="2800" b="1" spc="1200" dirty="0" smtClean="0">
                <a:solidFill>
                  <a:schemeClr val="bg1"/>
                </a:solidFill>
                <a:latin typeface="Segoe UI" panose="020B0502040204020203" pitchFamily="34" charset="0"/>
                <a:ea typeface="Oswald" charset="0"/>
                <a:cs typeface="Oswald" charset="0"/>
              </a:rPr>
              <a:t>Ready</a:t>
            </a:r>
          </a:p>
          <a:p>
            <a:r>
              <a:rPr lang="en-US" sz="2800" b="1" spc="1200" dirty="0" smtClean="0">
                <a:solidFill>
                  <a:schemeClr val="bg1"/>
                </a:solidFill>
                <a:latin typeface="Segoe UI" panose="020B0502040204020203" pitchFamily="34" charset="0"/>
                <a:ea typeface="Oswald" charset="0"/>
                <a:cs typeface="Oswald" charset="0"/>
              </a:rPr>
              <a:t>  &amp;</a:t>
            </a:r>
          </a:p>
          <a:p>
            <a:r>
              <a:rPr lang="en-US" sz="2800" b="1" spc="1200" dirty="0" smtClean="0">
                <a:solidFill>
                  <a:schemeClr val="bg1"/>
                </a:solidFill>
                <a:latin typeface="Segoe UI" panose="020B0502040204020203" pitchFamily="34" charset="0"/>
                <a:ea typeface="Oswald" charset="0"/>
                <a:cs typeface="Oswald" charset="0"/>
              </a:rPr>
              <a:t>To be Continued</a:t>
            </a:r>
            <a:endParaRPr lang="en-US" sz="2800" b="1" spc="1200" dirty="0">
              <a:solidFill>
                <a:schemeClr val="bg1"/>
              </a:solidFill>
              <a:latin typeface="Segoe UI" panose="020B0502040204020203" pitchFamily="34" charset="0"/>
              <a:ea typeface="Oswald" charset="0"/>
              <a:cs typeface="Oswald" charset="0"/>
            </a:endParaRPr>
          </a:p>
        </p:txBody>
      </p:sp>
    </p:spTree>
    <p:extLst>
      <p:ext uri="{BB962C8B-B14F-4D97-AF65-F5344CB8AC3E}">
        <p14:creationId xmlns:p14="http://schemas.microsoft.com/office/powerpoint/2010/main" val="1544048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3">
            <a:extLst>
              <a:ext uri="{28A0092B-C50C-407E-A947-70E740481C1C}">
                <a14:useLocalDpi xmlns:a14="http://schemas.microsoft.com/office/drawing/2010/main"/>
              </a:ext>
            </a:extLst>
          </a:blip>
          <a:srcRect l="17573" r="17573"/>
          <a:stretch>
            <a:fillRect/>
          </a:stretch>
        </p:blipFill>
        <p:spPr/>
      </p:pic>
      <p:sp>
        <p:nvSpPr>
          <p:cNvPr id="10" name="Rectangle 9"/>
          <p:cNvSpPr/>
          <p:nvPr/>
        </p:nvSpPr>
        <p:spPr>
          <a:xfrm>
            <a:off x="0" y="0"/>
            <a:ext cx="24377650" cy="13716000"/>
          </a:xfrm>
          <a:prstGeom prst="rect">
            <a:avLst/>
          </a:prstGeom>
          <a:solidFill>
            <a:schemeClr val="tx2">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latin typeface="Segoe UI" panose="020B0502040204020203" pitchFamily="34" charset="0"/>
              </a:rPr>
              <a:t> </a:t>
            </a:r>
            <a:endParaRPr lang="en-US" sz="4800" dirty="0">
              <a:latin typeface="Segoe UI" panose="020B0502040204020203" pitchFamily="34" charset="0"/>
            </a:endParaRPr>
          </a:p>
        </p:txBody>
      </p:sp>
      <p:sp>
        <p:nvSpPr>
          <p:cNvPr id="11" name="Rectangle 10"/>
          <p:cNvSpPr/>
          <p:nvPr/>
        </p:nvSpPr>
        <p:spPr>
          <a:xfrm rot="16200000">
            <a:off x="8231680" y="2900855"/>
            <a:ext cx="7914290" cy="7914290"/>
          </a:xfrm>
          <a:prstGeom prst="rect">
            <a:avLst/>
          </a:prstGeom>
          <a:noFill/>
          <a:ln w="152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latin typeface="Segoe UI" panose="020B0502040204020203" pitchFamily="34" charset="0"/>
            </a:endParaRPr>
          </a:p>
        </p:txBody>
      </p:sp>
      <p:sp>
        <p:nvSpPr>
          <p:cNvPr id="7" name="TextBox 6"/>
          <p:cNvSpPr txBox="1"/>
          <p:nvPr/>
        </p:nvSpPr>
        <p:spPr>
          <a:xfrm>
            <a:off x="8781704" y="7122694"/>
            <a:ext cx="6814239" cy="3046988"/>
          </a:xfrm>
          <a:prstGeom prst="rect">
            <a:avLst/>
          </a:prstGeom>
          <a:noFill/>
        </p:spPr>
        <p:txBody>
          <a:bodyPr wrap="square" rtlCol="0">
            <a:spAutoFit/>
          </a:bodyPr>
          <a:lstStyle/>
          <a:p>
            <a:r>
              <a:rPr lang="en-US" sz="9600" spc="600" dirty="0" smtClean="0">
                <a:solidFill>
                  <a:schemeClr val="bg1"/>
                </a:solidFill>
                <a:latin typeface="Segoe UI" panose="020B0502040204020203" pitchFamily="34" charset="0"/>
                <a:ea typeface="Oswald" charset="0"/>
                <a:cs typeface="Oswald" charset="0"/>
              </a:rPr>
              <a:t>Our</a:t>
            </a:r>
          </a:p>
          <a:p>
            <a:r>
              <a:rPr lang="en-US" sz="9600" spc="600" dirty="0" smtClean="0">
                <a:solidFill>
                  <a:schemeClr val="bg1"/>
                </a:solidFill>
                <a:latin typeface="Segoe UI" panose="020B0502040204020203" pitchFamily="34" charset="0"/>
                <a:ea typeface="Oswald" charset="0"/>
                <a:cs typeface="Oswald" charset="0"/>
              </a:rPr>
              <a:t>Web</a:t>
            </a:r>
            <a:r>
              <a:rPr lang="zh-CN" altLang="en-US" sz="9600" spc="600" dirty="0" smtClean="0">
                <a:solidFill>
                  <a:schemeClr val="bg1"/>
                </a:solidFill>
                <a:latin typeface="Segoe UI" panose="020B0502040204020203" pitchFamily="34" charset="0"/>
                <a:ea typeface="Oswald" charset="0"/>
                <a:cs typeface="Oswald" charset="0"/>
              </a:rPr>
              <a:t> </a:t>
            </a:r>
            <a:r>
              <a:rPr lang="en-US" sz="9600" spc="600" dirty="0" smtClean="0">
                <a:solidFill>
                  <a:schemeClr val="bg1"/>
                </a:solidFill>
                <a:latin typeface="Segoe UI" panose="020B0502040204020203" pitchFamily="34" charset="0"/>
                <a:ea typeface="Oswald" charset="0"/>
                <a:cs typeface="Oswald" charset="0"/>
              </a:rPr>
              <a:t>Site</a:t>
            </a:r>
            <a:endParaRPr lang="en-US" sz="9600" spc="600" dirty="0">
              <a:solidFill>
                <a:schemeClr val="bg1"/>
              </a:solidFill>
              <a:latin typeface="Segoe UI" panose="020B0502040204020203" pitchFamily="34" charset="0"/>
              <a:ea typeface="Oswald" charset="0"/>
              <a:cs typeface="Oswald" charset="0"/>
            </a:endParaRPr>
          </a:p>
        </p:txBody>
      </p:sp>
      <p:sp>
        <p:nvSpPr>
          <p:cNvPr id="9" name="TextBox 8"/>
          <p:cNvSpPr txBox="1"/>
          <p:nvPr/>
        </p:nvSpPr>
        <p:spPr>
          <a:xfrm>
            <a:off x="8774613" y="3888766"/>
            <a:ext cx="6814239" cy="1384995"/>
          </a:xfrm>
          <a:prstGeom prst="rect">
            <a:avLst/>
          </a:prstGeom>
          <a:noFill/>
        </p:spPr>
        <p:txBody>
          <a:bodyPr wrap="square" rtlCol="0">
            <a:spAutoFit/>
          </a:bodyPr>
          <a:lstStyle/>
          <a:p>
            <a:r>
              <a:rPr lang="en-US" sz="2800" b="1" spc="1200" dirty="0" smtClean="0">
                <a:solidFill>
                  <a:schemeClr val="bg1"/>
                </a:solidFill>
                <a:latin typeface="Segoe UI" panose="020B0502040204020203" pitchFamily="34" charset="0"/>
                <a:ea typeface="Oswald" charset="0"/>
                <a:cs typeface="Oswald" charset="0"/>
              </a:rPr>
              <a:t>Ready</a:t>
            </a:r>
          </a:p>
          <a:p>
            <a:r>
              <a:rPr lang="en-US" sz="2800" b="1" spc="1200" dirty="0" smtClean="0">
                <a:solidFill>
                  <a:schemeClr val="bg1"/>
                </a:solidFill>
                <a:latin typeface="Segoe UI" panose="020B0502040204020203" pitchFamily="34" charset="0"/>
                <a:ea typeface="Oswald" charset="0"/>
                <a:cs typeface="Oswald" charset="0"/>
              </a:rPr>
              <a:t>  &amp;</a:t>
            </a:r>
          </a:p>
          <a:p>
            <a:r>
              <a:rPr lang="en-US" sz="2800" b="1" spc="1200" dirty="0" smtClean="0">
                <a:solidFill>
                  <a:schemeClr val="bg1"/>
                </a:solidFill>
                <a:latin typeface="Segoe UI" panose="020B0502040204020203" pitchFamily="34" charset="0"/>
                <a:ea typeface="Oswald" charset="0"/>
                <a:cs typeface="Oswald" charset="0"/>
              </a:rPr>
              <a:t>To be Continued</a:t>
            </a:r>
            <a:endParaRPr lang="en-US" sz="2800" b="1" spc="1200" dirty="0">
              <a:solidFill>
                <a:schemeClr val="bg1"/>
              </a:solidFill>
              <a:latin typeface="Segoe UI" panose="020B0502040204020203" pitchFamily="34" charset="0"/>
              <a:ea typeface="Oswald" charset="0"/>
              <a:cs typeface="Oswald" charset="0"/>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1704" y="3457971"/>
            <a:ext cx="6871361" cy="6871361"/>
          </a:xfrm>
          <a:prstGeom prst="rect">
            <a:avLst/>
          </a:prstGeom>
        </p:spPr>
      </p:pic>
    </p:spTree>
    <p:extLst>
      <p:ext uri="{BB962C8B-B14F-4D97-AF65-F5344CB8AC3E}">
        <p14:creationId xmlns:p14="http://schemas.microsoft.com/office/powerpoint/2010/main" val="822565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668496" y="3895873"/>
            <a:ext cx="12975592" cy="1107996"/>
          </a:xfrm>
          <a:prstGeom prst="rect">
            <a:avLst/>
          </a:prstGeom>
          <a:noFill/>
        </p:spPr>
        <p:txBody>
          <a:bodyPr wrap="square" rtlCol="0">
            <a:spAutoFit/>
          </a:bodyPr>
          <a:lstStyle/>
          <a:p>
            <a:r>
              <a:rPr lang="zh-CN" altLang="en-US" sz="6600" spc="600" dirty="0" smtClean="0">
                <a:solidFill>
                  <a:schemeClr val="tx2"/>
                </a:solidFill>
                <a:latin typeface="Segoe UI" panose="020B0502040204020203" pitchFamily="34" charset="0"/>
                <a:ea typeface="Oswald" charset="0"/>
                <a:cs typeface="Oswald" charset="0"/>
              </a:rPr>
              <a:t>项目介绍</a:t>
            </a:r>
            <a:endParaRPr lang="en-US" sz="9600" spc="600" dirty="0">
              <a:solidFill>
                <a:schemeClr val="tx2"/>
              </a:solidFill>
              <a:latin typeface="Segoe UI" panose="020B0502040204020203" pitchFamily="34" charset="0"/>
              <a:ea typeface="Oswald" charset="0"/>
              <a:cs typeface="Oswald" charset="0"/>
            </a:endParaRPr>
          </a:p>
        </p:txBody>
      </p:sp>
      <p:sp>
        <p:nvSpPr>
          <p:cNvPr id="30" name="TextBox 29"/>
          <p:cNvSpPr txBox="1"/>
          <p:nvPr/>
        </p:nvSpPr>
        <p:spPr>
          <a:xfrm>
            <a:off x="1668496" y="5703839"/>
            <a:ext cx="11376170" cy="3323987"/>
          </a:xfrm>
          <a:prstGeom prst="rect">
            <a:avLst/>
          </a:prstGeom>
          <a:noFill/>
        </p:spPr>
        <p:txBody>
          <a:bodyPr wrap="square" rtlCol="0">
            <a:spAutoFit/>
          </a:bodyPr>
          <a:lstStyle/>
          <a:p>
            <a:pPr>
              <a:lnSpc>
                <a:spcPct val="150000"/>
              </a:lnSpc>
            </a:pPr>
            <a:r>
              <a:rPr lang="zh-CN" altLang="en-US" sz="2800" spc="300" dirty="0" smtClean="0">
                <a:latin typeface="Segoe UI" panose="020B0502040204020203" pitchFamily="34" charset="0"/>
                <a:ea typeface="Montserrat Light" charset="0"/>
                <a:cs typeface="Montserrat Light" charset="0"/>
              </a:rPr>
              <a:t>       最</a:t>
            </a:r>
            <a:r>
              <a:rPr lang="zh-CN" altLang="en-US" sz="2800" spc="300" dirty="0">
                <a:latin typeface="Segoe UI" panose="020B0502040204020203" pitchFamily="34" charset="0"/>
                <a:ea typeface="Montserrat Light" charset="0"/>
                <a:cs typeface="Montserrat Light" charset="0"/>
              </a:rPr>
              <a:t>短路径、连通分量等经典图算法都是在循环迭代过程中到达最终收敛的状态。然而，若有部分顶点在运行过程中丢失信息，则将其恢复初始状态再继续计算与原先的计算在迭代收敛过程上存在差异。本项目基于常见的图数据集，对比分析这两种计算过程的差异，并以可视化的形式进行展示。</a:t>
            </a:r>
            <a:endParaRPr lang="en-US" sz="2800" spc="300" dirty="0">
              <a:latin typeface="Segoe UI" panose="020B0502040204020203" pitchFamily="34" charset="0"/>
              <a:ea typeface="Montserrat Light" charset="0"/>
              <a:cs typeface="Montserrat Light" charset="0"/>
            </a:endParaRPr>
          </a:p>
        </p:txBody>
      </p:sp>
      <p:pic>
        <p:nvPicPr>
          <p:cNvPr id="2" name="Picture Placeholder 1"/>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2239556" y="1546880"/>
            <a:ext cx="10912818" cy="6174720"/>
          </a:xfrm>
        </p:spPr>
      </p:pic>
    </p:spTree>
    <p:extLst>
      <p:ext uri="{BB962C8B-B14F-4D97-AF65-F5344CB8AC3E}">
        <p14:creationId xmlns:p14="http://schemas.microsoft.com/office/powerpoint/2010/main" val="112805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4786855" y="6882493"/>
            <a:ext cx="195907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riangle 6"/>
          <p:cNvSpPr/>
          <p:nvPr/>
        </p:nvSpPr>
        <p:spPr>
          <a:xfrm rot="10800000">
            <a:off x="4786856" y="6561650"/>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Segoe UI" panose="020B0502040204020203" pitchFamily="34" charset="0"/>
            </a:endParaRPr>
          </a:p>
        </p:txBody>
      </p:sp>
      <p:sp>
        <p:nvSpPr>
          <p:cNvPr id="23" name="Triangle 22"/>
          <p:cNvSpPr/>
          <p:nvPr/>
        </p:nvSpPr>
        <p:spPr>
          <a:xfrm rot="10800000">
            <a:off x="8611185" y="6561649"/>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Segoe UI" panose="020B0502040204020203" pitchFamily="34" charset="0"/>
            </a:endParaRPr>
          </a:p>
        </p:txBody>
      </p:sp>
      <p:sp>
        <p:nvSpPr>
          <p:cNvPr id="24" name="Triangle 23"/>
          <p:cNvSpPr/>
          <p:nvPr/>
        </p:nvSpPr>
        <p:spPr>
          <a:xfrm rot="10800000">
            <a:off x="12411448" y="6529566"/>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Segoe UI" panose="020B0502040204020203" pitchFamily="34" charset="0"/>
            </a:endParaRPr>
          </a:p>
        </p:txBody>
      </p:sp>
      <p:sp>
        <p:nvSpPr>
          <p:cNvPr id="25" name="Triangle 24"/>
          <p:cNvSpPr/>
          <p:nvPr/>
        </p:nvSpPr>
        <p:spPr>
          <a:xfrm rot="10800000">
            <a:off x="16596729" y="6537587"/>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Segoe UI" panose="020B0502040204020203" pitchFamily="34" charset="0"/>
            </a:endParaRPr>
          </a:p>
        </p:txBody>
      </p:sp>
      <p:sp>
        <p:nvSpPr>
          <p:cNvPr id="40" name="TextBox 39"/>
          <p:cNvSpPr txBox="1"/>
          <p:nvPr/>
        </p:nvSpPr>
        <p:spPr>
          <a:xfrm>
            <a:off x="4093528" y="7462122"/>
            <a:ext cx="1723549" cy="461665"/>
          </a:xfrm>
          <a:prstGeom prst="rect">
            <a:avLst/>
          </a:prstGeom>
          <a:noFill/>
        </p:spPr>
        <p:txBody>
          <a:bodyPr wrap="none" rtlCol="0">
            <a:spAutoFit/>
          </a:bodyPr>
          <a:lstStyle/>
          <a:p>
            <a:pPr algn="ctr"/>
            <a:r>
              <a:rPr lang="zh-CN" altLang="en-US" sz="2400" b="1" spc="600" dirty="0" smtClean="0">
                <a:solidFill>
                  <a:schemeClr val="tx2"/>
                </a:solidFill>
                <a:latin typeface="Montserrat Semi" charset="0"/>
                <a:ea typeface="Montserrat Semi" charset="0"/>
                <a:cs typeface="Montserrat Semi" charset="0"/>
              </a:rPr>
              <a:t>项目组</a:t>
            </a:r>
            <a:r>
              <a:rPr lang="zh-CN" altLang="en-US" sz="2400" b="1" spc="600" dirty="0">
                <a:solidFill>
                  <a:schemeClr val="tx2"/>
                </a:solidFill>
                <a:latin typeface="Montserrat Semi" charset="0"/>
                <a:ea typeface="Montserrat Semi" charset="0"/>
                <a:cs typeface="Montserrat Semi" charset="0"/>
              </a:rPr>
              <a:t>会</a:t>
            </a:r>
            <a:endParaRPr lang="en-US" sz="2400" b="1" spc="600" dirty="0">
              <a:solidFill>
                <a:schemeClr val="tx2"/>
              </a:solidFill>
              <a:latin typeface="Montserrat Semi" charset="0"/>
              <a:ea typeface="Montserrat Semi" charset="0"/>
              <a:cs typeface="Montserrat Semi" charset="0"/>
            </a:endParaRPr>
          </a:p>
        </p:txBody>
      </p:sp>
      <p:sp>
        <p:nvSpPr>
          <p:cNvPr id="41" name="TextBox 40"/>
          <p:cNvSpPr txBox="1"/>
          <p:nvPr/>
        </p:nvSpPr>
        <p:spPr>
          <a:xfrm>
            <a:off x="8086293" y="7401455"/>
            <a:ext cx="1723550" cy="461665"/>
          </a:xfrm>
          <a:prstGeom prst="rect">
            <a:avLst/>
          </a:prstGeom>
          <a:noFill/>
        </p:spPr>
        <p:txBody>
          <a:bodyPr wrap="none" rtlCol="0">
            <a:spAutoFit/>
          </a:bodyPr>
          <a:lstStyle/>
          <a:p>
            <a:pPr algn="ctr"/>
            <a:r>
              <a:rPr lang="zh-CN" altLang="en-US" sz="2400" b="1" spc="600" smtClean="0">
                <a:solidFill>
                  <a:schemeClr val="tx2"/>
                </a:solidFill>
                <a:latin typeface="Montserrat Semi" charset="0"/>
                <a:ea typeface="Montserrat Semi" charset="0"/>
                <a:cs typeface="Montserrat Semi" charset="0"/>
              </a:rPr>
              <a:t>算法实现</a:t>
            </a:r>
            <a:endParaRPr lang="en-US" sz="2400" b="1" spc="600" dirty="0">
              <a:solidFill>
                <a:schemeClr val="tx2"/>
              </a:solidFill>
              <a:latin typeface="Montserrat Semi" charset="0"/>
              <a:ea typeface="Montserrat Semi" charset="0"/>
              <a:cs typeface="Montserrat Semi" charset="0"/>
            </a:endParaRPr>
          </a:p>
        </p:txBody>
      </p:sp>
      <p:sp>
        <p:nvSpPr>
          <p:cNvPr id="42" name="TextBox 41"/>
          <p:cNvSpPr txBox="1"/>
          <p:nvPr/>
        </p:nvSpPr>
        <p:spPr>
          <a:xfrm>
            <a:off x="11695658" y="7382399"/>
            <a:ext cx="2108269" cy="461665"/>
          </a:xfrm>
          <a:prstGeom prst="rect">
            <a:avLst/>
          </a:prstGeom>
          <a:noFill/>
        </p:spPr>
        <p:txBody>
          <a:bodyPr wrap="none" rtlCol="0">
            <a:spAutoFit/>
          </a:bodyPr>
          <a:lstStyle/>
          <a:p>
            <a:pPr algn="ctr"/>
            <a:r>
              <a:rPr lang="zh-CN" altLang="en-US" sz="2400" b="1" spc="600" dirty="0" smtClean="0">
                <a:solidFill>
                  <a:schemeClr val="tx2"/>
                </a:solidFill>
                <a:latin typeface="Montserrat Semi" charset="0"/>
                <a:ea typeface="Montserrat Semi" charset="0"/>
                <a:cs typeface="Montserrat Semi" charset="0"/>
              </a:rPr>
              <a:t>图框架搭建</a:t>
            </a:r>
            <a:endParaRPr lang="en-US" sz="2400" b="1" spc="600" dirty="0">
              <a:solidFill>
                <a:schemeClr val="tx2"/>
              </a:solidFill>
              <a:latin typeface="Montserrat Semi" charset="0"/>
              <a:ea typeface="Montserrat Semi" charset="0"/>
              <a:cs typeface="Montserrat Semi" charset="0"/>
            </a:endParaRPr>
          </a:p>
        </p:txBody>
      </p:sp>
      <p:sp>
        <p:nvSpPr>
          <p:cNvPr id="43" name="TextBox 42"/>
          <p:cNvSpPr txBox="1"/>
          <p:nvPr/>
        </p:nvSpPr>
        <p:spPr>
          <a:xfrm>
            <a:off x="15506039" y="7381773"/>
            <a:ext cx="2492990" cy="461665"/>
          </a:xfrm>
          <a:prstGeom prst="rect">
            <a:avLst/>
          </a:prstGeom>
          <a:noFill/>
        </p:spPr>
        <p:txBody>
          <a:bodyPr wrap="none" rtlCol="0">
            <a:spAutoFit/>
          </a:bodyPr>
          <a:lstStyle/>
          <a:p>
            <a:pPr algn="ctr"/>
            <a:r>
              <a:rPr lang="zh-CN" altLang="en-US" sz="2400" b="1" spc="600" dirty="0" smtClean="0">
                <a:solidFill>
                  <a:schemeClr val="tx2"/>
                </a:solidFill>
                <a:latin typeface="Montserrat Semi" charset="0"/>
                <a:ea typeface="Montserrat Semi" charset="0"/>
                <a:cs typeface="Montserrat Semi" charset="0"/>
              </a:rPr>
              <a:t>模拟信息丢失</a:t>
            </a:r>
            <a:endParaRPr lang="en-US" sz="2400" b="1" spc="600" dirty="0">
              <a:solidFill>
                <a:schemeClr val="tx2"/>
              </a:solidFill>
              <a:latin typeface="Montserrat Semi" charset="0"/>
              <a:ea typeface="Montserrat Semi" charset="0"/>
              <a:cs typeface="Montserrat Semi" charset="0"/>
            </a:endParaRPr>
          </a:p>
        </p:txBody>
      </p:sp>
      <p:sp>
        <p:nvSpPr>
          <p:cNvPr id="45" name="TextBox 44"/>
          <p:cNvSpPr txBox="1"/>
          <p:nvPr/>
        </p:nvSpPr>
        <p:spPr>
          <a:xfrm>
            <a:off x="3515097" y="8376055"/>
            <a:ext cx="3170887" cy="1669688"/>
          </a:xfrm>
          <a:prstGeom prst="rect">
            <a:avLst/>
          </a:prstGeom>
          <a:noFill/>
        </p:spPr>
        <p:txBody>
          <a:bodyPr wrap="square" rtlCol="0">
            <a:spAutoFit/>
          </a:bodyPr>
          <a:lstStyle/>
          <a:p>
            <a:pPr algn="ctr">
              <a:lnSpc>
                <a:spcPts val="4100"/>
              </a:lnSpc>
            </a:pPr>
            <a:r>
              <a:rPr lang="zh-CN" altLang="en-US" sz="2400" dirty="0" smtClean="0"/>
              <a:t>制定初步计划</a:t>
            </a:r>
            <a:r>
              <a:rPr lang="zh-CN" altLang="en-US" sz="2400" dirty="0"/>
              <a:t>、</a:t>
            </a:r>
            <a:r>
              <a:rPr lang="zh-CN" altLang="en-US" sz="2400" dirty="0" smtClean="0"/>
              <a:t>流程</a:t>
            </a:r>
            <a:r>
              <a:rPr lang="zh-CN" altLang="en-US" sz="2400" dirty="0"/>
              <a:t>、</a:t>
            </a:r>
            <a:r>
              <a:rPr lang="zh-CN" altLang="en-US" sz="2400" dirty="0" smtClean="0"/>
              <a:t>分工，明确项目目标与目的。</a:t>
            </a:r>
            <a:endParaRPr lang="en-US" sz="2400" spc="300" dirty="0">
              <a:latin typeface="Segoe UI" panose="020B0502040204020203" pitchFamily="34" charset="0"/>
              <a:ea typeface="Lato Light" charset="0"/>
              <a:cs typeface="Lato Light" charset="0"/>
            </a:endParaRPr>
          </a:p>
        </p:txBody>
      </p:sp>
      <p:sp>
        <p:nvSpPr>
          <p:cNvPr id="18" name="TextBox 17"/>
          <p:cNvSpPr txBox="1"/>
          <p:nvPr/>
        </p:nvSpPr>
        <p:spPr>
          <a:xfrm>
            <a:off x="5662928" y="1611544"/>
            <a:ext cx="1297559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整体脉络</a:t>
            </a:r>
            <a:endParaRPr lang="en-US" sz="9600" spc="600" dirty="0">
              <a:solidFill>
                <a:schemeClr val="tx2"/>
              </a:solidFill>
              <a:latin typeface="Segoe UI" panose="020B0502040204020203" pitchFamily="34" charset="0"/>
              <a:ea typeface="Oswald" charset="0"/>
              <a:cs typeface="Oswald" charset="0"/>
            </a:endParaRPr>
          </a:p>
        </p:txBody>
      </p:sp>
      <p:sp>
        <p:nvSpPr>
          <p:cNvPr id="20" name="TextBox 19"/>
          <p:cNvSpPr txBox="1"/>
          <p:nvPr/>
        </p:nvSpPr>
        <p:spPr>
          <a:xfrm>
            <a:off x="4955298" y="3144085"/>
            <a:ext cx="15110395" cy="646331"/>
          </a:xfrm>
          <a:prstGeom prst="rect">
            <a:avLst/>
          </a:prstGeom>
          <a:noFill/>
        </p:spPr>
        <p:txBody>
          <a:bodyPr wrap="square" rtlCol="0">
            <a:spAutoFit/>
          </a:bodyPr>
          <a:lstStyle/>
          <a:p>
            <a:pPr algn="ctr">
              <a:lnSpc>
                <a:spcPct val="150000"/>
              </a:lnSpc>
            </a:pPr>
            <a:r>
              <a:rPr lang="zh-CN" altLang="en-US" sz="2400" spc="300" dirty="0" smtClean="0">
                <a:latin typeface="Segoe UI" panose="020B0502040204020203" pitchFamily="34" charset="0"/>
                <a:ea typeface="Lato Light" charset="0"/>
                <a:cs typeface="Lato Light" charset="0"/>
              </a:rPr>
              <a:t>项目最初目的：代码实现课上所学算法，熟练运用继承等</a:t>
            </a:r>
            <a:r>
              <a:rPr lang="en-US" altLang="zh-CN" sz="2400" spc="300" dirty="0">
                <a:latin typeface="Segoe UI" panose="020B0502040204020203" pitchFamily="34" charset="0"/>
                <a:ea typeface="Lato Light" charset="0"/>
                <a:cs typeface="Lato Light" charset="0"/>
              </a:rPr>
              <a:t>C</a:t>
            </a:r>
            <a:r>
              <a:rPr lang="en-US" altLang="zh-CN" sz="2400" spc="300" dirty="0" smtClean="0">
                <a:latin typeface="Segoe UI" panose="020B0502040204020203" pitchFamily="34" charset="0"/>
                <a:ea typeface="Lato Light" charset="0"/>
                <a:cs typeface="Lato Light" charset="0"/>
              </a:rPr>
              <a:t>++</a:t>
            </a:r>
            <a:r>
              <a:rPr lang="zh-CN" altLang="en-US" sz="2400" spc="300" dirty="0" smtClean="0">
                <a:latin typeface="Segoe UI" panose="020B0502040204020203" pitchFamily="34" charset="0"/>
                <a:ea typeface="Lato Light" charset="0"/>
                <a:cs typeface="Lato Light" charset="0"/>
              </a:rPr>
              <a:t>特性</a:t>
            </a:r>
            <a:endParaRPr lang="en-US" sz="2400" spc="300" dirty="0">
              <a:latin typeface="Segoe UI" panose="020B0502040204020203" pitchFamily="34" charset="0"/>
              <a:ea typeface="Lato Light" charset="0"/>
              <a:cs typeface="Lato Light" charset="0"/>
            </a:endParaRPr>
          </a:p>
        </p:txBody>
      </p:sp>
      <p:sp>
        <p:nvSpPr>
          <p:cNvPr id="21" name="TextBox 20"/>
          <p:cNvSpPr txBox="1"/>
          <p:nvPr/>
        </p:nvSpPr>
        <p:spPr>
          <a:xfrm>
            <a:off x="4107955" y="5443046"/>
            <a:ext cx="1694696" cy="707886"/>
          </a:xfrm>
          <a:prstGeom prst="rect">
            <a:avLst/>
          </a:prstGeom>
          <a:noFill/>
        </p:spPr>
        <p:txBody>
          <a:bodyPr wrap="none" rtlCol="0">
            <a:spAutoFit/>
          </a:bodyPr>
          <a:lstStyle/>
          <a:p>
            <a:pPr algn="ctr"/>
            <a:r>
              <a:rPr lang="en-US" altLang="zh-CN" sz="4000" spc="600" dirty="0" smtClean="0">
                <a:solidFill>
                  <a:schemeClr val="tx2"/>
                </a:solidFill>
                <a:latin typeface="Segoe UI" panose="020B0502040204020203" pitchFamily="34" charset="0"/>
                <a:ea typeface="Oswald" charset="0"/>
                <a:cs typeface="Oswald" charset="0"/>
              </a:rPr>
              <a:t>part1</a:t>
            </a:r>
            <a:endParaRPr lang="en-US" sz="4000" spc="600" dirty="0">
              <a:solidFill>
                <a:schemeClr val="tx2"/>
              </a:solidFill>
              <a:latin typeface="Segoe UI" panose="020B0502040204020203" pitchFamily="34" charset="0"/>
              <a:ea typeface="Oswald" charset="0"/>
              <a:cs typeface="Oswald" charset="0"/>
            </a:endParaRPr>
          </a:p>
        </p:txBody>
      </p:sp>
      <p:sp>
        <p:nvSpPr>
          <p:cNvPr id="17" name="TextBox 16"/>
          <p:cNvSpPr txBox="1"/>
          <p:nvPr/>
        </p:nvSpPr>
        <p:spPr>
          <a:xfrm>
            <a:off x="7351075" y="8376055"/>
            <a:ext cx="3193986" cy="1669688"/>
          </a:xfrm>
          <a:prstGeom prst="rect">
            <a:avLst/>
          </a:prstGeom>
          <a:noFill/>
        </p:spPr>
        <p:txBody>
          <a:bodyPr wrap="square" rtlCol="0">
            <a:spAutoFit/>
          </a:bodyPr>
          <a:lstStyle/>
          <a:p>
            <a:pPr algn="ctr">
              <a:lnSpc>
                <a:spcPts val="4100"/>
              </a:lnSpc>
            </a:pPr>
            <a:r>
              <a:rPr lang="zh-CN" altLang="en-US" sz="2400" spc="300" dirty="0" smtClean="0">
                <a:latin typeface="Segoe UI" panose="020B0502040204020203" pitchFamily="34" charset="0"/>
                <a:ea typeface="Lato Light" charset="0"/>
                <a:cs typeface="Lato Light" charset="0"/>
              </a:rPr>
              <a:t>各自实现不同的图算法，如单源最短</a:t>
            </a:r>
            <a:r>
              <a:rPr lang="zh-CN" altLang="en-US" sz="2400" spc="300" smtClean="0">
                <a:latin typeface="Segoe UI" panose="020B0502040204020203" pitchFamily="34" charset="0"/>
                <a:ea typeface="Lato Light" charset="0"/>
                <a:cs typeface="Lato Light" charset="0"/>
              </a:rPr>
              <a:t>距离、连通分量等。</a:t>
            </a:r>
            <a:endParaRPr lang="en-US" sz="2400" spc="300" dirty="0">
              <a:latin typeface="Segoe UI" panose="020B0502040204020203" pitchFamily="34" charset="0"/>
              <a:ea typeface="Lato Light" charset="0"/>
              <a:cs typeface="Lato Light" charset="0"/>
            </a:endParaRPr>
          </a:p>
        </p:txBody>
      </p:sp>
      <p:sp>
        <p:nvSpPr>
          <p:cNvPr id="22" name="TextBox 21"/>
          <p:cNvSpPr txBox="1"/>
          <p:nvPr/>
        </p:nvSpPr>
        <p:spPr>
          <a:xfrm>
            <a:off x="11444756" y="8343969"/>
            <a:ext cx="3086079" cy="2195473"/>
          </a:xfrm>
          <a:prstGeom prst="rect">
            <a:avLst/>
          </a:prstGeom>
          <a:noFill/>
        </p:spPr>
        <p:txBody>
          <a:bodyPr wrap="square" rtlCol="0">
            <a:spAutoFit/>
          </a:bodyPr>
          <a:lstStyle/>
          <a:p>
            <a:pPr algn="ctr">
              <a:lnSpc>
                <a:spcPts val="4100"/>
              </a:lnSpc>
            </a:pPr>
            <a:r>
              <a:rPr lang="zh-CN" altLang="en-US" sz="2400" spc="300" dirty="0" smtClean="0">
                <a:latin typeface="Segoe UI" panose="020B0502040204020203" pitchFamily="34" charset="0"/>
                <a:ea typeface="Lato Light" charset="0"/>
                <a:cs typeface="Lato Light" charset="0"/>
              </a:rPr>
              <a:t>整合不同的图算法，实现统一的图框架，继承后实现不同图算法。</a:t>
            </a:r>
            <a:endParaRPr lang="en-US" sz="2400" spc="300" dirty="0">
              <a:latin typeface="Segoe UI" panose="020B0502040204020203" pitchFamily="34" charset="0"/>
              <a:ea typeface="Lato Light" charset="0"/>
              <a:cs typeface="Lato Light" charset="0"/>
            </a:endParaRPr>
          </a:p>
        </p:txBody>
      </p:sp>
      <p:sp>
        <p:nvSpPr>
          <p:cNvPr id="26" name="TextBox 25"/>
          <p:cNvSpPr txBox="1"/>
          <p:nvPr/>
        </p:nvSpPr>
        <p:spPr>
          <a:xfrm>
            <a:off x="14997007" y="8376055"/>
            <a:ext cx="3641513" cy="2195473"/>
          </a:xfrm>
          <a:prstGeom prst="rect">
            <a:avLst/>
          </a:prstGeom>
          <a:noFill/>
        </p:spPr>
        <p:txBody>
          <a:bodyPr wrap="square" rtlCol="0">
            <a:spAutoFit/>
          </a:bodyPr>
          <a:lstStyle/>
          <a:p>
            <a:pPr algn="ctr">
              <a:lnSpc>
                <a:spcPts val="4100"/>
              </a:lnSpc>
            </a:pPr>
            <a:r>
              <a:rPr lang="zh-CN" altLang="en-US" sz="2400" spc="300" dirty="0" smtClean="0">
                <a:latin typeface="Segoe UI" panose="020B0502040204020203" pitchFamily="34" charset="0"/>
                <a:ea typeface="Lato Light" charset="0"/>
                <a:cs typeface="Lato Light" charset="0"/>
              </a:rPr>
              <a:t>模拟不同信息丢失时间点、不同信息丢失范围下，缺失信息对</a:t>
            </a:r>
            <a:r>
              <a:rPr lang="zh-CN" altLang="en-US" sz="2400" spc="300" smtClean="0">
                <a:latin typeface="Segoe UI" panose="020B0502040204020203" pitchFamily="34" charset="0"/>
                <a:ea typeface="Lato Light" charset="0"/>
                <a:cs typeface="Lato Light" charset="0"/>
              </a:rPr>
              <a:t>图计算迭代过程的影响</a:t>
            </a:r>
            <a:endParaRPr lang="en-US" sz="2400" spc="300" dirty="0">
              <a:latin typeface="Segoe UI" panose="020B0502040204020203" pitchFamily="34" charset="0"/>
              <a:ea typeface="Lato Light" charset="0"/>
              <a:cs typeface="Lato Light" charset="0"/>
            </a:endParaRPr>
          </a:p>
        </p:txBody>
      </p:sp>
      <p:sp>
        <p:nvSpPr>
          <p:cNvPr id="27" name="TextBox 26"/>
          <p:cNvSpPr txBox="1"/>
          <p:nvPr/>
        </p:nvSpPr>
        <p:spPr>
          <a:xfrm>
            <a:off x="7715712" y="5366859"/>
            <a:ext cx="1694696" cy="707886"/>
          </a:xfrm>
          <a:prstGeom prst="rect">
            <a:avLst/>
          </a:prstGeom>
          <a:noFill/>
        </p:spPr>
        <p:txBody>
          <a:bodyPr wrap="none" rtlCol="0">
            <a:spAutoFit/>
          </a:bodyPr>
          <a:lstStyle/>
          <a:p>
            <a:pPr algn="ctr"/>
            <a:r>
              <a:rPr lang="en-US" altLang="zh-CN" sz="4000" spc="600" dirty="0" smtClean="0">
                <a:solidFill>
                  <a:schemeClr val="tx2"/>
                </a:solidFill>
                <a:latin typeface="Segoe UI" panose="020B0502040204020203" pitchFamily="34" charset="0"/>
                <a:ea typeface="Oswald" charset="0"/>
                <a:cs typeface="Oswald" charset="0"/>
              </a:rPr>
              <a:t>part2</a:t>
            </a:r>
            <a:endParaRPr lang="en-US" sz="4000" spc="600" dirty="0">
              <a:solidFill>
                <a:schemeClr val="tx2"/>
              </a:solidFill>
              <a:latin typeface="Segoe UI" panose="020B0502040204020203" pitchFamily="34" charset="0"/>
              <a:ea typeface="Oswald" charset="0"/>
              <a:cs typeface="Oswald" charset="0"/>
            </a:endParaRPr>
          </a:p>
        </p:txBody>
      </p:sp>
      <p:sp>
        <p:nvSpPr>
          <p:cNvPr id="28" name="TextBox 27"/>
          <p:cNvSpPr txBox="1"/>
          <p:nvPr/>
        </p:nvSpPr>
        <p:spPr>
          <a:xfrm>
            <a:off x="11733512" y="5370676"/>
            <a:ext cx="1694696" cy="707886"/>
          </a:xfrm>
          <a:prstGeom prst="rect">
            <a:avLst/>
          </a:prstGeom>
          <a:noFill/>
        </p:spPr>
        <p:txBody>
          <a:bodyPr wrap="none" rtlCol="0">
            <a:spAutoFit/>
          </a:bodyPr>
          <a:lstStyle/>
          <a:p>
            <a:pPr algn="ctr"/>
            <a:r>
              <a:rPr lang="en-US" altLang="zh-CN" sz="4000" spc="600" dirty="0" smtClean="0">
                <a:solidFill>
                  <a:schemeClr val="tx2"/>
                </a:solidFill>
                <a:latin typeface="Segoe UI" panose="020B0502040204020203" pitchFamily="34" charset="0"/>
                <a:ea typeface="Oswald" charset="0"/>
                <a:cs typeface="Oswald" charset="0"/>
              </a:rPr>
              <a:t>part3</a:t>
            </a:r>
            <a:endParaRPr lang="en-US" sz="4000" spc="600" dirty="0">
              <a:solidFill>
                <a:schemeClr val="tx2"/>
              </a:solidFill>
              <a:latin typeface="Segoe UI" panose="020B0502040204020203" pitchFamily="34" charset="0"/>
              <a:ea typeface="Oswald" charset="0"/>
              <a:cs typeface="Oswald" charset="0"/>
            </a:endParaRPr>
          </a:p>
        </p:txBody>
      </p:sp>
      <p:sp>
        <p:nvSpPr>
          <p:cNvPr id="29" name="TextBox 28"/>
          <p:cNvSpPr txBox="1"/>
          <p:nvPr/>
        </p:nvSpPr>
        <p:spPr>
          <a:xfrm>
            <a:off x="16016008" y="5347568"/>
            <a:ext cx="1694696" cy="707886"/>
          </a:xfrm>
          <a:prstGeom prst="rect">
            <a:avLst/>
          </a:prstGeom>
          <a:noFill/>
        </p:spPr>
        <p:txBody>
          <a:bodyPr wrap="none" rtlCol="0">
            <a:spAutoFit/>
          </a:bodyPr>
          <a:lstStyle/>
          <a:p>
            <a:pPr algn="ctr"/>
            <a:r>
              <a:rPr lang="en-US" altLang="zh-CN" sz="4000" spc="600" dirty="0" smtClean="0">
                <a:solidFill>
                  <a:schemeClr val="tx2"/>
                </a:solidFill>
                <a:latin typeface="Segoe UI" panose="020B0502040204020203" pitchFamily="34" charset="0"/>
                <a:ea typeface="Oswald" charset="0"/>
                <a:cs typeface="Oswald" charset="0"/>
              </a:rPr>
              <a:t>part4</a:t>
            </a:r>
            <a:endParaRPr lang="en-US" sz="4000" spc="600" dirty="0">
              <a:solidFill>
                <a:schemeClr val="tx2"/>
              </a:solidFill>
              <a:latin typeface="Segoe UI" panose="020B0502040204020203" pitchFamily="34" charset="0"/>
              <a:ea typeface="Oswald" charset="0"/>
              <a:cs typeface="Oswald" charset="0"/>
            </a:endParaRPr>
          </a:p>
        </p:txBody>
      </p:sp>
      <p:sp>
        <p:nvSpPr>
          <p:cNvPr id="30" name="TextBox 29"/>
          <p:cNvSpPr txBox="1"/>
          <p:nvPr/>
        </p:nvSpPr>
        <p:spPr>
          <a:xfrm>
            <a:off x="19984708" y="5366859"/>
            <a:ext cx="1694696" cy="707886"/>
          </a:xfrm>
          <a:prstGeom prst="rect">
            <a:avLst/>
          </a:prstGeom>
          <a:noFill/>
        </p:spPr>
        <p:txBody>
          <a:bodyPr wrap="none" rtlCol="0">
            <a:spAutoFit/>
          </a:bodyPr>
          <a:lstStyle/>
          <a:p>
            <a:pPr algn="ctr"/>
            <a:r>
              <a:rPr lang="en-US" altLang="zh-CN" sz="4000" spc="600" dirty="0" smtClean="0">
                <a:solidFill>
                  <a:schemeClr val="tx2"/>
                </a:solidFill>
                <a:latin typeface="Segoe UI" panose="020B0502040204020203" pitchFamily="34" charset="0"/>
                <a:ea typeface="Oswald" charset="0"/>
                <a:cs typeface="Oswald" charset="0"/>
              </a:rPr>
              <a:t>part5</a:t>
            </a:r>
            <a:endParaRPr lang="en-US" sz="4000" spc="600" dirty="0">
              <a:solidFill>
                <a:schemeClr val="tx2"/>
              </a:solidFill>
              <a:latin typeface="Segoe UI" panose="020B0502040204020203" pitchFamily="34" charset="0"/>
              <a:ea typeface="Oswald" charset="0"/>
              <a:cs typeface="Oswald" charset="0"/>
            </a:endParaRPr>
          </a:p>
        </p:txBody>
      </p:sp>
      <p:sp>
        <p:nvSpPr>
          <p:cNvPr id="31" name="Triangle 30"/>
          <p:cNvSpPr/>
          <p:nvPr/>
        </p:nvSpPr>
        <p:spPr>
          <a:xfrm rot="10800000">
            <a:off x="20647359" y="6545607"/>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Segoe UI" panose="020B0502040204020203" pitchFamily="34" charset="0"/>
            </a:endParaRPr>
          </a:p>
        </p:txBody>
      </p:sp>
      <p:sp>
        <p:nvSpPr>
          <p:cNvPr id="32" name="TextBox 31"/>
          <p:cNvSpPr txBox="1"/>
          <p:nvPr/>
        </p:nvSpPr>
        <p:spPr>
          <a:xfrm>
            <a:off x="20170447" y="7357009"/>
            <a:ext cx="1338828" cy="461665"/>
          </a:xfrm>
          <a:prstGeom prst="rect">
            <a:avLst/>
          </a:prstGeom>
          <a:noFill/>
        </p:spPr>
        <p:txBody>
          <a:bodyPr wrap="none" rtlCol="0">
            <a:spAutoFit/>
          </a:bodyPr>
          <a:lstStyle/>
          <a:p>
            <a:pPr algn="ctr"/>
            <a:r>
              <a:rPr lang="zh-CN" altLang="en-US" sz="2400" b="1" spc="600" dirty="0" smtClean="0">
                <a:solidFill>
                  <a:schemeClr val="tx2"/>
                </a:solidFill>
                <a:latin typeface="Montserrat Semi" charset="0"/>
                <a:ea typeface="Montserrat Semi" charset="0"/>
                <a:cs typeface="Montserrat Semi" charset="0"/>
              </a:rPr>
              <a:t>可视化</a:t>
            </a:r>
            <a:endParaRPr lang="en-US" sz="2400" b="1" spc="600" dirty="0">
              <a:solidFill>
                <a:schemeClr val="tx2"/>
              </a:solidFill>
              <a:latin typeface="Montserrat Semi" charset="0"/>
              <a:ea typeface="Montserrat Semi" charset="0"/>
              <a:cs typeface="Montserrat Semi" charset="0"/>
            </a:endParaRPr>
          </a:p>
        </p:txBody>
      </p:sp>
      <p:sp>
        <p:nvSpPr>
          <p:cNvPr id="33" name="TextBox 32"/>
          <p:cNvSpPr txBox="1"/>
          <p:nvPr/>
        </p:nvSpPr>
        <p:spPr>
          <a:xfrm>
            <a:off x="19056441" y="8376055"/>
            <a:ext cx="3606265" cy="1143903"/>
          </a:xfrm>
          <a:prstGeom prst="rect">
            <a:avLst/>
          </a:prstGeom>
          <a:noFill/>
        </p:spPr>
        <p:txBody>
          <a:bodyPr wrap="square" rtlCol="0">
            <a:spAutoFit/>
          </a:bodyPr>
          <a:lstStyle/>
          <a:p>
            <a:pPr algn="ctr">
              <a:lnSpc>
                <a:spcPts val="4100"/>
              </a:lnSpc>
            </a:pPr>
            <a:r>
              <a:rPr lang="zh-CN" altLang="en-US" sz="2400" spc="300" dirty="0" smtClean="0">
                <a:latin typeface="Segoe UI" panose="020B0502040204020203" pitchFamily="34" charset="0"/>
                <a:ea typeface="Lato Light" charset="0"/>
                <a:cs typeface="Lato Light" charset="0"/>
              </a:rPr>
              <a:t>将缺失信息情况可视化</a:t>
            </a:r>
            <a:r>
              <a:rPr lang="zh-CN" altLang="en-US" sz="2400" spc="300" smtClean="0">
                <a:latin typeface="Segoe UI" panose="020B0502040204020203" pitchFamily="34" charset="0"/>
                <a:ea typeface="Lato Light" charset="0"/>
                <a:cs typeface="Lato Light" charset="0"/>
              </a:rPr>
              <a:t>并作出分析</a:t>
            </a:r>
            <a:endParaRPr lang="en-US" sz="2400" spc="300" dirty="0">
              <a:latin typeface="Segoe UI" panose="020B0502040204020203" pitchFamily="34" charset="0"/>
              <a:ea typeface="Lato Light" charset="0"/>
              <a:cs typeface="Lato Light" charset="0"/>
            </a:endParaRPr>
          </a:p>
        </p:txBody>
      </p:sp>
    </p:spTree>
    <p:extLst>
      <p:ext uri="{BB962C8B-B14F-4D97-AF65-F5344CB8AC3E}">
        <p14:creationId xmlns:p14="http://schemas.microsoft.com/office/powerpoint/2010/main" val="603570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981636" y="5932238"/>
            <a:ext cx="6642450" cy="1015663"/>
          </a:xfrm>
          <a:prstGeom prst="rect">
            <a:avLst/>
          </a:prstGeom>
          <a:noFill/>
        </p:spPr>
        <p:txBody>
          <a:bodyPr wrap="square" rtlCol="0">
            <a:spAutoFit/>
          </a:bodyPr>
          <a:lstStyle/>
          <a:p>
            <a:pPr algn="ctr"/>
            <a:r>
              <a:rPr lang="zh-CN" altLang="en-US" sz="6000" spc="600" dirty="0" smtClean="0">
                <a:solidFill>
                  <a:schemeClr val="tx2"/>
                </a:solidFill>
                <a:latin typeface="Segoe UI" panose="020B0502040204020203" pitchFamily="34" charset="0"/>
                <a:ea typeface="Oswald" charset="0"/>
                <a:cs typeface="Oswald" charset="0"/>
              </a:rPr>
              <a:t>图框架介绍</a:t>
            </a:r>
            <a:endParaRPr lang="en-US" sz="8800" spc="600" dirty="0">
              <a:solidFill>
                <a:schemeClr val="tx2"/>
              </a:solidFill>
              <a:latin typeface="Segoe UI" panose="020B0502040204020203" pitchFamily="34" charset="0"/>
              <a:ea typeface="Oswald" charset="0"/>
              <a:cs typeface="Oswald" charset="0"/>
            </a:endParaRPr>
          </a:p>
        </p:txBody>
      </p:sp>
      <p:sp>
        <p:nvSpPr>
          <p:cNvPr id="22" name="TextBox 21"/>
          <p:cNvSpPr txBox="1"/>
          <p:nvPr/>
        </p:nvSpPr>
        <p:spPr>
          <a:xfrm>
            <a:off x="13964100" y="7782199"/>
            <a:ext cx="4919240" cy="646331"/>
          </a:xfrm>
          <a:prstGeom prst="rect">
            <a:avLst/>
          </a:prstGeom>
          <a:noFill/>
        </p:spPr>
        <p:txBody>
          <a:bodyPr wrap="square" rtlCol="0">
            <a:spAutoFit/>
          </a:bodyPr>
          <a:lstStyle/>
          <a:p>
            <a:pPr algn="ctr">
              <a:lnSpc>
                <a:spcPct val="150000"/>
              </a:lnSpc>
            </a:pPr>
            <a:r>
              <a:rPr lang="en-US" altLang="zh-CN" sz="2400" spc="300" dirty="0" smtClean="0">
                <a:latin typeface="Segoe UI" panose="020B0502040204020203" pitchFamily="34" charset="0"/>
                <a:ea typeface="Lato Light" charset="0"/>
                <a:cs typeface="Lato Light" charset="0"/>
              </a:rPr>
              <a:t>——</a:t>
            </a:r>
            <a:r>
              <a:rPr lang="zh-CN" altLang="en-US" sz="2400" spc="300" dirty="0" smtClean="0">
                <a:latin typeface="Segoe UI" panose="020B0502040204020203" pitchFamily="34" charset="0"/>
                <a:ea typeface="Lato Light" charset="0"/>
                <a:cs typeface="Lato Light" charset="0"/>
              </a:rPr>
              <a:t>以单源最短路径为例</a:t>
            </a:r>
            <a:endParaRPr lang="en-US" sz="2400" spc="300" dirty="0">
              <a:latin typeface="Segoe UI" panose="020B0502040204020203" pitchFamily="34" charset="0"/>
              <a:ea typeface="Lato Light" charset="0"/>
              <a:cs typeface="Lato Light" charset="0"/>
            </a:endParaRPr>
          </a:p>
        </p:txBody>
      </p:sp>
      <p:sp>
        <p:nvSpPr>
          <p:cNvPr id="8" name="TextBox 7"/>
          <p:cNvSpPr txBox="1"/>
          <p:nvPr/>
        </p:nvSpPr>
        <p:spPr>
          <a:xfrm>
            <a:off x="9843241" y="4526399"/>
            <a:ext cx="4919240" cy="738664"/>
          </a:xfrm>
          <a:prstGeom prst="rect">
            <a:avLst/>
          </a:prstGeom>
          <a:noFill/>
        </p:spPr>
        <p:txBody>
          <a:bodyPr wrap="square" rtlCol="0">
            <a:spAutoFit/>
          </a:bodyPr>
          <a:lstStyle/>
          <a:p>
            <a:pPr algn="ctr">
              <a:lnSpc>
                <a:spcPct val="150000"/>
              </a:lnSpc>
            </a:pPr>
            <a:r>
              <a:rPr lang="zh-CN" altLang="en-US" sz="2800" spc="300" dirty="0" smtClean="0">
                <a:latin typeface="Segoe UI" panose="020B0502040204020203" pitchFamily="34" charset="0"/>
                <a:ea typeface="Lato Light" charset="0"/>
                <a:cs typeface="Lato Light" charset="0"/>
              </a:rPr>
              <a:t>图算法思维的转变</a:t>
            </a:r>
            <a:endParaRPr lang="en-US" sz="2800" spc="300" dirty="0">
              <a:latin typeface="Segoe UI" panose="020B0502040204020203" pitchFamily="34" charset="0"/>
              <a:ea typeface="Lato Light" charset="0"/>
              <a:cs typeface="Lato Light" charset="0"/>
            </a:endParaRPr>
          </a:p>
        </p:txBody>
      </p:sp>
    </p:spTree>
    <p:extLst>
      <p:ext uri="{BB962C8B-B14F-4D97-AF65-F5344CB8AC3E}">
        <p14:creationId xmlns:p14="http://schemas.microsoft.com/office/powerpoint/2010/main" val="1884661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494660" y="5190530"/>
            <a:ext cx="7001520" cy="4573523"/>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a:lnSpc>
                <a:spcPct val="140000"/>
              </a:lnSpc>
            </a:pPr>
            <a:r>
              <a:rPr lang="en-US" altLang="zh-CN" sz="2800" dirty="0" smtClean="0">
                <a:latin typeface="Segoe UI" panose="020B0502040204020203" pitchFamily="34" charset="0"/>
                <a:ea typeface="Lato Light" charset="0"/>
                <a:cs typeface="Lato Light" charset="0"/>
              </a:rPr>
              <a:t>1.</a:t>
            </a:r>
            <a:r>
              <a:rPr lang="zh-CN" altLang="en-US" sz="2800" dirty="0" smtClean="0">
                <a:latin typeface="Segoe UI" panose="020B0502040204020203" pitchFamily="34" charset="0"/>
                <a:ea typeface="Lato Light" charset="0"/>
                <a:cs typeface="Lato Light" charset="0"/>
              </a:rPr>
              <a:t> 初始</a:t>
            </a:r>
            <a:r>
              <a:rPr lang="zh-CN" altLang="en-US" sz="2800" dirty="0">
                <a:latin typeface="Segoe UI" panose="020B0502040204020203" pitchFamily="34" charset="0"/>
                <a:ea typeface="Lato Light" charset="0"/>
                <a:cs typeface="Lato Light" charset="0"/>
              </a:rPr>
              <a:t>化 </a:t>
            </a:r>
            <a:r>
              <a:rPr lang="en-US" altLang="zh-CN" sz="2800" dirty="0">
                <a:latin typeface="Segoe UI" panose="020B0502040204020203" pitchFamily="34" charset="0"/>
                <a:ea typeface="Lato Light" charset="0"/>
                <a:cs typeface="Lato Light" charset="0"/>
              </a:rPr>
              <a:t>Vertex </a:t>
            </a:r>
            <a:r>
              <a:rPr lang="zh-CN" altLang="en-US" sz="2800" dirty="0">
                <a:latin typeface="Segoe UI" panose="020B0502040204020203" pitchFamily="34" charset="0"/>
                <a:ea typeface="Lato Light" charset="0"/>
                <a:cs typeface="Lato Light" charset="0"/>
              </a:rPr>
              <a:t>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为 </a:t>
            </a:r>
            <a:r>
              <a:rPr lang="en-US" altLang="zh-CN" sz="2800" dirty="0">
                <a:latin typeface="Segoe UI" panose="020B0502040204020203" pitchFamily="34" charset="0"/>
                <a:ea typeface="Lato Light" charset="0"/>
                <a:cs typeface="Lato Light" charset="0"/>
              </a:rPr>
              <a:t>INF (</a:t>
            </a:r>
            <a:r>
              <a:rPr lang="zh-CN" altLang="en-US" sz="2800" dirty="0">
                <a:latin typeface="Segoe UI" panose="020B0502040204020203" pitchFamily="34" charset="0"/>
                <a:ea typeface="Lato Light" charset="0"/>
                <a:cs typeface="Lato Light" charset="0"/>
              </a:rPr>
              <a:t>无穷大</a:t>
            </a:r>
            <a:r>
              <a:rPr lang="en-US" altLang="zh-CN" sz="2800" dirty="0">
                <a:latin typeface="Segoe UI" panose="020B0502040204020203" pitchFamily="34" charset="0"/>
                <a:ea typeface="Lato Light" charset="0"/>
                <a:cs typeface="Lato Light" charset="0"/>
              </a:rPr>
              <a:t>)</a:t>
            </a:r>
          </a:p>
          <a:p>
            <a:pPr algn="just">
              <a:lnSpc>
                <a:spcPct val="140000"/>
              </a:lnSpc>
            </a:pPr>
            <a:r>
              <a:rPr lang="en-US" altLang="zh-CN" sz="2800" dirty="0" smtClean="0">
                <a:latin typeface="Segoe UI" panose="020B0502040204020203" pitchFamily="34" charset="0"/>
                <a:ea typeface="Lato Light" charset="0"/>
                <a:cs typeface="Lato Light" charset="0"/>
              </a:rPr>
              <a:t>2.</a:t>
            </a:r>
            <a:r>
              <a:rPr lang="zh-CN" altLang="en-US" sz="2800" dirty="0" smtClean="0">
                <a:latin typeface="Segoe UI" panose="020B0502040204020203" pitchFamily="34" charset="0"/>
                <a:ea typeface="Lato Light" charset="0"/>
                <a:cs typeface="Lato Light" charset="0"/>
              </a:rPr>
              <a:t> 将</a:t>
            </a:r>
            <a:r>
              <a:rPr lang="zh-CN" altLang="en-US" sz="2800" dirty="0">
                <a:latin typeface="Segoe UI" panose="020B0502040204020203" pitchFamily="34" charset="0"/>
                <a:ea typeface="Lato Light" charset="0"/>
                <a:cs typeface="Lato Light" charset="0"/>
              </a:rPr>
              <a:t>源点的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设为 </a:t>
            </a:r>
            <a:r>
              <a:rPr lang="en-US" altLang="zh-CN" sz="2800" dirty="0">
                <a:latin typeface="Segoe UI" panose="020B0502040204020203" pitchFamily="34" charset="0"/>
                <a:ea typeface="Lato Light" charset="0"/>
                <a:cs typeface="Lato Light" charset="0"/>
              </a:rPr>
              <a:t>0</a:t>
            </a:r>
          </a:p>
          <a:p>
            <a:pPr algn="just">
              <a:lnSpc>
                <a:spcPct val="140000"/>
              </a:lnSpc>
            </a:pPr>
            <a:r>
              <a:rPr lang="en-US" altLang="zh-CN" sz="2800" dirty="0" smtClean="0">
                <a:latin typeface="Segoe UI" panose="020B0502040204020203" pitchFamily="34" charset="0"/>
                <a:ea typeface="Lato Light" charset="0"/>
                <a:cs typeface="Lato Light" charset="0"/>
              </a:rPr>
              <a:t>3.</a:t>
            </a:r>
            <a:r>
              <a:rPr lang="zh-CN" altLang="en-US" sz="2800" dirty="0" smtClean="0">
                <a:latin typeface="Segoe UI" panose="020B0502040204020203" pitchFamily="34" charset="0"/>
                <a:ea typeface="Lato Light" charset="0"/>
                <a:cs typeface="Lato Light" charset="0"/>
              </a:rPr>
              <a:t> 每次</a:t>
            </a:r>
            <a:r>
              <a:rPr lang="zh-CN" altLang="en-US" sz="2800" dirty="0">
                <a:latin typeface="Segoe UI" panose="020B0502040204020203" pitchFamily="34" charset="0"/>
                <a:ea typeface="Lato Light" charset="0"/>
                <a:cs typeface="Lato Light" charset="0"/>
              </a:rPr>
              <a:t>每个节点将自己目前的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加上边的权值发送到相邻节点，每个节点聚合出自身所有消息的最小值</a:t>
            </a:r>
          </a:p>
          <a:p>
            <a:pPr algn="just">
              <a:lnSpc>
                <a:spcPct val="140000"/>
              </a:lnSpc>
            </a:pPr>
            <a:r>
              <a:rPr lang="en-US" altLang="zh-CN" sz="2800" dirty="0" smtClean="0">
                <a:latin typeface="Segoe UI" panose="020B0502040204020203" pitchFamily="34" charset="0"/>
                <a:ea typeface="Lato Light" charset="0"/>
                <a:cs typeface="Lato Light" charset="0"/>
              </a:rPr>
              <a:t>4.</a:t>
            </a:r>
            <a:r>
              <a:rPr lang="zh-CN" altLang="en-US" sz="2800" dirty="0" smtClean="0">
                <a:latin typeface="Segoe UI" panose="020B0502040204020203" pitchFamily="34" charset="0"/>
                <a:ea typeface="Lato Light" charset="0"/>
                <a:cs typeface="Lato Light" charset="0"/>
              </a:rPr>
              <a:t> 当</a:t>
            </a:r>
            <a:r>
              <a:rPr lang="zh-CN" altLang="en-US" sz="2800" dirty="0">
                <a:latin typeface="Segoe UI" panose="020B0502040204020203" pitchFamily="34" charset="0"/>
                <a:ea typeface="Lato Light" charset="0"/>
                <a:cs typeface="Lato Light" charset="0"/>
              </a:rPr>
              <a:t>所有</a:t>
            </a:r>
            <a:r>
              <a:rPr lang="zh-CN" altLang="en-US" sz="2800" dirty="0" smtClean="0">
                <a:latin typeface="Segoe UI" panose="020B0502040204020203" pitchFamily="34" charset="0"/>
                <a:ea typeface="Lato Light" charset="0"/>
                <a:cs typeface="Lato Light" charset="0"/>
              </a:rPr>
              <a:t>节点都不再更新时，</a:t>
            </a:r>
            <a:r>
              <a:rPr lang="zh-CN" altLang="en-US" sz="2800" dirty="0">
                <a:latin typeface="Segoe UI" panose="020B0502040204020203" pitchFamily="34" charset="0"/>
                <a:ea typeface="Lato Light" charset="0"/>
                <a:cs typeface="Lato Light" charset="0"/>
              </a:rPr>
              <a:t>算法结束</a:t>
            </a:r>
          </a:p>
        </p:txBody>
      </p:sp>
      <p:sp>
        <p:nvSpPr>
          <p:cNvPr id="6" name="TextBox 5"/>
          <p:cNvSpPr txBox="1"/>
          <p:nvPr/>
        </p:nvSpPr>
        <p:spPr>
          <a:xfrm>
            <a:off x="4995420" y="1626569"/>
            <a:ext cx="1446301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单点更新  ➡  所有顶点同时更新</a:t>
            </a:r>
            <a:endParaRPr lang="en-US" sz="9600" spc="600" dirty="0">
              <a:solidFill>
                <a:schemeClr val="tx2"/>
              </a:solidFill>
              <a:latin typeface="Segoe UI" panose="020B0502040204020203" pitchFamily="34" charset="0"/>
              <a:ea typeface="Oswald" charset="0"/>
              <a:cs typeface="Oswald" charset="0"/>
            </a:endParaRPr>
          </a:p>
        </p:txBody>
      </p:sp>
      <p:sp>
        <p:nvSpPr>
          <p:cNvPr id="10" name="TextBox 9"/>
          <p:cNvSpPr txBox="1"/>
          <p:nvPr/>
        </p:nvSpPr>
        <p:spPr>
          <a:xfrm>
            <a:off x="8434850" y="1166431"/>
            <a:ext cx="7584151" cy="400110"/>
          </a:xfrm>
          <a:prstGeom prst="rect">
            <a:avLst/>
          </a:prstGeom>
          <a:noFill/>
        </p:spPr>
        <p:txBody>
          <a:bodyPr wrap="square" rtlCol="0">
            <a:spAutoFit/>
          </a:bodyPr>
          <a:lstStyle/>
          <a:p>
            <a:pPr algn="ctr"/>
            <a:r>
              <a:rPr lang="zh-CN" altLang="en-US" sz="2000" spc="300" dirty="0" smtClean="0">
                <a:latin typeface="Segoe UI" panose="020B0502040204020203" pitchFamily="34" charset="0"/>
                <a:ea typeface="Lato Light" charset="0"/>
                <a:cs typeface="Lato Light" charset="0"/>
              </a:rPr>
              <a:t>图   算   法   思   维   的   转   变</a:t>
            </a:r>
            <a:endParaRPr lang="en-US" sz="2000" spc="300" dirty="0">
              <a:latin typeface="Segoe UI" panose="020B0502040204020203" pitchFamily="34" charset="0"/>
              <a:ea typeface="Lato Light" charset="0"/>
              <a:cs typeface="Lato Light"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001" y="4756484"/>
            <a:ext cx="13716000" cy="5778500"/>
          </a:xfrm>
          <a:prstGeom prst="rect">
            <a:avLst/>
          </a:prstGeom>
        </p:spPr>
      </p:pic>
    </p:spTree>
    <p:extLst>
      <p:ext uri="{BB962C8B-B14F-4D97-AF65-F5344CB8AC3E}">
        <p14:creationId xmlns:p14="http://schemas.microsoft.com/office/powerpoint/2010/main" val="1117142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494660" y="5190530"/>
            <a:ext cx="7001520" cy="4573523"/>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a:lnSpc>
                <a:spcPct val="140000"/>
              </a:lnSpc>
            </a:pPr>
            <a:r>
              <a:rPr lang="en-US" altLang="zh-CN" sz="2800" dirty="0" smtClean="0">
                <a:latin typeface="Segoe UI" panose="020B0502040204020203" pitchFamily="34" charset="0"/>
                <a:ea typeface="Lato Light" charset="0"/>
                <a:cs typeface="Lato Light" charset="0"/>
              </a:rPr>
              <a:t>1.</a:t>
            </a:r>
            <a:r>
              <a:rPr lang="zh-CN" altLang="en-US" sz="2800" dirty="0" smtClean="0">
                <a:latin typeface="Segoe UI" panose="020B0502040204020203" pitchFamily="34" charset="0"/>
                <a:ea typeface="Lato Light" charset="0"/>
                <a:cs typeface="Lato Light" charset="0"/>
              </a:rPr>
              <a:t> 初始</a:t>
            </a:r>
            <a:r>
              <a:rPr lang="zh-CN" altLang="en-US" sz="2800" dirty="0">
                <a:latin typeface="Segoe UI" panose="020B0502040204020203" pitchFamily="34" charset="0"/>
                <a:ea typeface="Lato Light" charset="0"/>
                <a:cs typeface="Lato Light" charset="0"/>
              </a:rPr>
              <a:t>化 </a:t>
            </a:r>
            <a:r>
              <a:rPr lang="en-US" altLang="zh-CN" sz="2800" dirty="0">
                <a:latin typeface="Segoe UI" panose="020B0502040204020203" pitchFamily="34" charset="0"/>
                <a:ea typeface="Lato Light" charset="0"/>
                <a:cs typeface="Lato Light" charset="0"/>
              </a:rPr>
              <a:t>Vertex </a:t>
            </a:r>
            <a:r>
              <a:rPr lang="zh-CN" altLang="en-US" sz="2800" dirty="0">
                <a:latin typeface="Segoe UI" panose="020B0502040204020203" pitchFamily="34" charset="0"/>
                <a:ea typeface="Lato Light" charset="0"/>
                <a:cs typeface="Lato Light" charset="0"/>
              </a:rPr>
              <a:t>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为 </a:t>
            </a:r>
            <a:r>
              <a:rPr lang="en-US" altLang="zh-CN" sz="2800" dirty="0">
                <a:latin typeface="Segoe UI" panose="020B0502040204020203" pitchFamily="34" charset="0"/>
                <a:ea typeface="Lato Light" charset="0"/>
                <a:cs typeface="Lato Light" charset="0"/>
              </a:rPr>
              <a:t>INF (</a:t>
            </a:r>
            <a:r>
              <a:rPr lang="zh-CN" altLang="en-US" sz="2800" dirty="0">
                <a:latin typeface="Segoe UI" panose="020B0502040204020203" pitchFamily="34" charset="0"/>
                <a:ea typeface="Lato Light" charset="0"/>
                <a:cs typeface="Lato Light" charset="0"/>
              </a:rPr>
              <a:t>无穷大</a:t>
            </a:r>
            <a:r>
              <a:rPr lang="en-US" altLang="zh-CN" sz="2800" dirty="0">
                <a:latin typeface="Segoe UI" panose="020B0502040204020203" pitchFamily="34" charset="0"/>
                <a:ea typeface="Lato Light" charset="0"/>
                <a:cs typeface="Lato Light" charset="0"/>
              </a:rPr>
              <a:t>)</a:t>
            </a:r>
          </a:p>
          <a:p>
            <a:pPr algn="just">
              <a:lnSpc>
                <a:spcPct val="140000"/>
              </a:lnSpc>
            </a:pPr>
            <a:r>
              <a:rPr lang="en-US" altLang="zh-CN" sz="2800" dirty="0" smtClean="0">
                <a:latin typeface="Segoe UI" panose="020B0502040204020203" pitchFamily="34" charset="0"/>
                <a:ea typeface="Lato Light" charset="0"/>
                <a:cs typeface="Lato Light" charset="0"/>
              </a:rPr>
              <a:t>2.</a:t>
            </a:r>
            <a:r>
              <a:rPr lang="zh-CN" altLang="en-US" sz="2800" dirty="0" smtClean="0">
                <a:latin typeface="Segoe UI" panose="020B0502040204020203" pitchFamily="34" charset="0"/>
                <a:ea typeface="Lato Light" charset="0"/>
                <a:cs typeface="Lato Light" charset="0"/>
              </a:rPr>
              <a:t> 将</a:t>
            </a:r>
            <a:r>
              <a:rPr lang="zh-CN" altLang="en-US" sz="2800" dirty="0">
                <a:latin typeface="Segoe UI" panose="020B0502040204020203" pitchFamily="34" charset="0"/>
                <a:ea typeface="Lato Light" charset="0"/>
                <a:cs typeface="Lato Light" charset="0"/>
              </a:rPr>
              <a:t>源点的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设为 </a:t>
            </a:r>
            <a:r>
              <a:rPr lang="en-US" altLang="zh-CN" sz="2800" dirty="0">
                <a:latin typeface="Segoe UI" panose="020B0502040204020203" pitchFamily="34" charset="0"/>
                <a:ea typeface="Lato Light" charset="0"/>
                <a:cs typeface="Lato Light" charset="0"/>
              </a:rPr>
              <a:t>0</a:t>
            </a:r>
          </a:p>
          <a:p>
            <a:pPr algn="just">
              <a:lnSpc>
                <a:spcPct val="140000"/>
              </a:lnSpc>
            </a:pPr>
            <a:r>
              <a:rPr lang="en-US" altLang="zh-CN" sz="2800" dirty="0" smtClean="0">
                <a:latin typeface="Segoe UI" panose="020B0502040204020203" pitchFamily="34" charset="0"/>
                <a:ea typeface="Lato Light" charset="0"/>
                <a:cs typeface="Lato Light" charset="0"/>
              </a:rPr>
              <a:t>3.</a:t>
            </a:r>
            <a:r>
              <a:rPr lang="zh-CN" altLang="en-US" sz="2800" dirty="0" smtClean="0">
                <a:latin typeface="Segoe UI" panose="020B0502040204020203" pitchFamily="34" charset="0"/>
                <a:ea typeface="Lato Light" charset="0"/>
                <a:cs typeface="Lato Light" charset="0"/>
              </a:rPr>
              <a:t> 每次</a:t>
            </a:r>
            <a:r>
              <a:rPr lang="zh-CN" altLang="en-US" sz="2800" dirty="0">
                <a:latin typeface="Segoe UI" panose="020B0502040204020203" pitchFamily="34" charset="0"/>
                <a:ea typeface="Lato Light" charset="0"/>
                <a:cs typeface="Lato Light" charset="0"/>
              </a:rPr>
              <a:t>每个节点将自己目前的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加上边的权值发送到相邻节点，每个节点聚合出自身所有消息的最小值</a:t>
            </a:r>
          </a:p>
          <a:p>
            <a:pPr algn="just">
              <a:lnSpc>
                <a:spcPct val="140000"/>
              </a:lnSpc>
            </a:pPr>
            <a:r>
              <a:rPr lang="en-US" altLang="zh-CN" sz="2800" dirty="0" smtClean="0">
                <a:latin typeface="Segoe UI" panose="020B0502040204020203" pitchFamily="34" charset="0"/>
                <a:ea typeface="Lato Light" charset="0"/>
                <a:cs typeface="Lato Light" charset="0"/>
              </a:rPr>
              <a:t>4.</a:t>
            </a:r>
            <a:r>
              <a:rPr lang="zh-CN" altLang="en-US" sz="2800" dirty="0" smtClean="0">
                <a:latin typeface="Segoe UI" panose="020B0502040204020203" pitchFamily="34" charset="0"/>
                <a:ea typeface="Lato Light" charset="0"/>
                <a:cs typeface="Lato Light" charset="0"/>
              </a:rPr>
              <a:t> 当</a:t>
            </a:r>
            <a:r>
              <a:rPr lang="zh-CN" altLang="en-US" sz="2800" dirty="0">
                <a:latin typeface="Segoe UI" panose="020B0502040204020203" pitchFamily="34" charset="0"/>
                <a:ea typeface="Lato Light" charset="0"/>
                <a:cs typeface="Lato Light" charset="0"/>
              </a:rPr>
              <a:t>所有</a:t>
            </a:r>
            <a:r>
              <a:rPr lang="zh-CN" altLang="en-US" sz="2800" dirty="0" smtClean="0">
                <a:latin typeface="Segoe UI" panose="020B0502040204020203" pitchFamily="34" charset="0"/>
                <a:ea typeface="Lato Light" charset="0"/>
                <a:cs typeface="Lato Light" charset="0"/>
              </a:rPr>
              <a:t>节点都不再更新时，</a:t>
            </a:r>
            <a:r>
              <a:rPr lang="zh-CN" altLang="en-US" sz="2800" dirty="0">
                <a:latin typeface="Segoe UI" panose="020B0502040204020203" pitchFamily="34" charset="0"/>
                <a:ea typeface="Lato Light" charset="0"/>
                <a:cs typeface="Lato Light" charset="0"/>
              </a:rPr>
              <a:t>算法结束</a:t>
            </a:r>
          </a:p>
        </p:txBody>
      </p:sp>
      <p:sp>
        <p:nvSpPr>
          <p:cNvPr id="6" name="TextBox 5"/>
          <p:cNvSpPr txBox="1"/>
          <p:nvPr/>
        </p:nvSpPr>
        <p:spPr>
          <a:xfrm>
            <a:off x="4995420" y="1626569"/>
            <a:ext cx="1446301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单点更新  ➡  所有顶点同时更新</a:t>
            </a:r>
            <a:endParaRPr lang="en-US" sz="9600" spc="600" dirty="0">
              <a:solidFill>
                <a:schemeClr val="tx2"/>
              </a:solidFill>
              <a:latin typeface="Segoe UI" panose="020B0502040204020203" pitchFamily="34" charset="0"/>
              <a:ea typeface="Oswald" charset="0"/>
              <a:cs typeface="Oswald" charset="0"/>
            </a:endParaRPr>
          </a:p>
        </p:txBody>
      </p:sp>
      <p:sp>
        <p:nvSpPr>
          <p:cNvPr id="10" name="TextBox 9"/>
          <p:cNvSpPr txBox="1"/>
          <p:nvPr/>
        </p:nvSpPr>
        <p:spPr>
          <a:xfrm>
            <a:off x="8434850" y="1166431"/>
            <a:ext cx="7584151" cy="400110"/>
          </a:xfrm>
          <a:prstGeom prst="rect">
            <a:avLst/>
          </a:prstGeom>
          <a:noFill/>
        </p:spPr>
        <p:txBody>
          <a:bodyPr wrap="square" rtlCol="0">
            <a:spAutoFit/>
          </a:bodyPr>
          <a:lstStyle/>
          <a:p>
            <a:pPr algn="ctr"/>
            <a:r>
              <a:rPr lang="zh-CN" altLang="en-US" sz="2000" spc="300" dirty="0" smtClean="0">
                <a:latin typeface="Segoe UI" panose="020B0502040204020203" pitchFamily="34" charset="0"/>
                <a:ea typeface="Lato Light" charset="0"/>
                <a:cs typeface="Lato Light" charset="0"/>
              </a:rPr>
              <a:t>图   算   法   思   维   的   转   变</a:t>
            </a:r>
            <a:endParaRPr lang="en-US" sz="2000" spc="300" dirty="0">
              <a:latin typeface="Segoe UI" panose="020B0502040204020203" pitchFamily="34" charset="0"/>
              <a:ea typeface="Lato Light" charset="0"/>
              <a:cs typeface="Lato Light"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001" y="4756484"/>
            <a:ext cx="13716000" cy="5778500"/>
          </a:xfrm>
          <a:prstGeom prst="rect">
            <a:avLst/>
          </a:prstGeom>
        </p:spPr>
      </p:pic>
    </p:spTree>
    <p:extLst>
      <p:ext uri="{BB962C8B-B14F-4D97-AF65-F5344CB8AC3E}">
        <p14:creationId xmlns:p14="http://schemas.microsoft.com/office/powerpoint/2010/main" val="1425185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494660" y="5190530"/>
            <a:ext cx="7001520" cy="4573523"/>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a:lnSpc>
                <a:spcPct val="140000"/>
              </a:lnSpc>
            </a:pPr>
            <a:r>
              <a:rPr lang="en-US" altLang="zh-CN" sz="2800" dirty="0" smtClean="0">
                <a:latin typeface="Segoe UI" panose="020B0502040204020203" pitchFamily="34" charset="0"/>
                <a:ea typeface="Lato Light" charset="0"/>
                <a:cs typeface="Lato Light" charset="0"/>
              </a:rPr>
              <a:t>1.</a:t>
            </a:r>
            <a:r>
              <a:rPr lang="zh-CN" altLang="en-US" sz="2800" dirty="0" smtClean="0">
                <a:latin typeface="Segoe UI" panose="020B0502040204020203" pitchFamily="34" charset="0"/>
                <a:ea typeface="Lato Light" charset="0"/>
                <a:cs typeface="Lato Light" charset="0"/>
              </a:rPr>
              <a:t> 初始</a:t>
            </a:r>
            <a:r>
              <a:rPr lang="zh-CN" altLang="en-US" sz="2800" dirty="0">
                <a:latin typeface="Segoe UI" panose="020B0502040204020203" pitchFamily="34" charset="0"/>
                <a:ea typeface="Lato Light" charset="0"/>
                <a:cs typeface="Lato Light" charset="0"/>
              </a:rPr>
              <a:t>化 </a:t>
            </a:r>
            <a:r>
              <a:rPr lang="en-US" altLang="zh-CN" sz="2800" dirty="0">
                <a:latin typeface="Segoe UI" panose="020B0502040204020203" pitchFamily="34" charset="0"/>
                <a:ea typeface="Lato Light" charset="0"/>
                <a:cs typeface="Lato Light" charset="0"/>
              </a:rPr>
              <a:t>Vertex </a:t>
            </a:r>
            <a:r>
              <a:rPr lang="zh-CN" altLang="en-US" sz="2800" dirty="0">
                <a:latin typeface="Segoe UI" panose="020B0502040204020203" pitchFamily="34" charset="0"/>
                <a:ea typeface="Lato Light" charset="0"/>
                <a:cs typeface="Lato Light" charset="0"/>
              </a:rPr>
              <a:t>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为 </a:t>
            </a:r>
            <a:r>
              <a:rPr lang="en-US" altLang="zh-CN" sz="2800" dirty="0">
                <a:latin typeface="Segoe UI" panose="020B0502040204020203" pitchFamily="34" charset="0"/>
                <a:ea typeface="Lato Light" charset="0"/>
                <a:cs typeface="Lato Light" charset="0"/>
              </a:rPr>
              <a:t>INF (</a:t>
            </a:r>
            <a:r>
              <a:rPr lang="zh-CN" altLang="en-US" sz="2800" dirty="0">
                <a:latin typeface="Segoe UI" panose="020B0502040204020203" pitchFamily="34" charset="0"/>
                <a:ea typeface="Lato Light" charset="0"/>
                <a:cs typeface="Lato Light" charset="0"/>
              </a:rPr>
              <a:t>无穷大</a:t>
            </a:r>
            <a:r>
              <a:rPr lang="en-US" altLang="zh-CN" sz="2800" dirty="0">
                <a:latin typeface="Segoe UI" panose="020B0502040204020203" pitchFamily="34" charset="0"/>
                <a:ea typeface="Lato Light" charset="0"/>
                <a:cs typeface="Lato Light" charset="0"/>
              </a:rPr>
              <a:t>)</a:t>
            </a:r>
          </a:p>
          <a:p>
            <a:pPr algn="just">
              <a:lnSpc>
                <a:spcPct val="140000"/>
              </a:lnSpc>
            </a:pPr>
            <a:r>
              <a:rPr lang="en-US" altLang="zh-CN" sz="2800" dirty="0" smtClean="0">
                <a:latin typeface="Segoe UI" panose="020B0502040204020203" pitchFamily="34" charset="0"/>
                <a:ea typeface="Lato Light" charset="0"/>
                <a:cs typeface="Lato Light" charset="0"/>
              </a:rPr>
              <a:t>2.</a:t>
            </a:r>
            <a:r>
              <a:rPr lang="zh-CN" altLang="en-US" sz="2800" dirty="0" smtClean="0">
                <a:latin typeface="Segoe UI" panose="020B0502040204020203" pitchFamily="34" charset="0"/>
                <a:ea typeface="Lato Light" charset="0"/>
                <a:cs typeface="Lato Light" charset="0"/>
              </a:rPr>
              <a:t> 将</a:t>
            </a:r>
            <a:r>
              <a:rPr lang="zh-CN" altLang="en-US" sz="2800" dirty="0">
                <a:latin typeface="Segoe UI" panose="020B0502040204020203" pitchFamily="34" charset="0"/>
                <a:ea typeface="Lato Light" charset="0"/>
                <a:cs typeface="Lato Light" charset="0"/>
              </a:rPr>
              <a:t>源点的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设为 </a:t>
            </a:r>
            <a:r>
              <a:rPr lang="en-US" altLang="zh-CN" sz="2800" dirty="0">
                <a:latin typeface="Segoe UI" panose="020B0502040204020203" pitchFamily="34" charset="0"/>
                <a:ea typeface="Lato Light" charset="0"/>
                <a:cs typeface="Lato Light" charset="0"/>
              </a:rPr>
              <a:t>0</a:t>
            </a:r>
          </a:p>
          <a:p>
            <a:pPr algn="just">
              <a:lnSpc>
                <a:spcPct val="140000"/>
              </a:lnSpc>
            </a:pPr>
            <a:r>
              <a:rPr lang="en-US" altLang="zh-CN" sz="2800" dirty="0" smtClean="0">
                <a:latin typeface="Segoe UI" panose="020B0502040204020203" pitchFamily="34" charset="0"/>
                <a:ea typeface="Lato Light" charset="0"/>
                <a:cs typeface="Lato Light" charset="0"/>
              </a:rPr>
              <a:t>3.</a:t>
            </a:r>
            <a:r>
              <a:rPr lang="zh-CN" altLang="en-US" sz="2800" dirty="0" smtClean="0">
                <a:latin typeface="Segoe UI" panose="020B0502040204020203" pitchFamily="34" charset="0"/>
                <a:ea typeface="Lato Light" charset="0"/>
                <a:cs typeface="Lato Light" charset="0"/>
              </a:rPr>
              <a:t> 每次</a:t>
            </a:r>
            <a:r>
              <a:rPr lang="zh-CN" altLang="en-US" sz="2800" dirty="0">
                <a:latin typeface="Segoe UI" panose="020B0502040204020203" pitchFamily="34" charset="0"/>
                <a:ea typeface="Lato Light" charset="0"/>
                <a:cs typeface="Lato Light" charset="0"/>
              </a:rPr>
              <a:t>每个节点将自己目前的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加上边的权值发送到相邻节点，每个节点聚合出自身所有消息的最小值</a:t>
            </a:r>
          </a:p>
          <a:p>
            <a:pPr algn="just">
              <a:lnSpc>
                <a:spcPct val="140000"/>
              </a:lnSpc>
            </a:pPr>
            <a:r>
              <a:rPr lang="en-US" altLang="zh-CN" sz="2800" dirty="0" smtClean="0">
                <a:latin typeface="Segoe UI" panose="020B0502040204020203" pitchFamily="34" charset="0"/>
                <a:ea typeface="Lato Light" charset="0"/>
                <a:cs typeface="Lato Light" charset="0"/>
              </a:rPr>
              <a:t>4.</a:t>
            </a:r>
            <a:r>
              <a:rPr lang="zh-CN" altLang="en-US" sz="2800" dirty="0" smtClean="0">
                <a:latin typeface="Segoe UI" panose="020B0502040204020203" pitchFamily="34" charset="0"/>
                <a:ea typeface="Lato Light" charset="0"/>
                <a:cs typeface="Lato Light" charset="0"/>
              </a:rPr>
              <a:t> 当</a:t>
            </a:r>
            <a:r>
              <a:rPr lang="zh-CN" altLang="en-US" sz="2800" dirty="0">
                <a:latin typeface="Segoe UI" panose="020B0502040204020203" pitchFamily="34" charset="0"/>
                <a:ea typeface="Lato Light" charset="0"/>
                <a:cs typeface="Lato Light" charset="0"/>
              </a:rPr>
              <a:t>所有</a:t>
            </a:r>
            <a:r>
              <a:rPr lang="zh-CN" altLang="en-US" sz="2800" dirty="0" smtClean="0">
                <a:latin typeface="Segoe UI" panose="020B0502040204020203" pitchFamily="34" charset="0"/>
                <a:ea typeface="Lato Light" charset="0"/>
                <a:cs typeface="Lato Light" charset="0"/>
              </a:rPr>
              <a:t>节点都不再更新时，</a:t>
            </a:r>
            <a:r>
              <a:rPr lang="zh-CN" altLang="en-US" sz="2800" dirty="0">
                <a:latin typeface="Segoe UI" panose="020B0502040204020203" pitchFamily="34" charset="0"/>
                <a:ea typeface="Lato Light" charset="0"/>
                <a:cs typeface="Lato Light" charset="0"/>
              </a:rPr>
              <a:t>算法结束</a:t>
            </a:r>
          </a:p>
        </p:txBody>
      </p:sp>
      <p:sp>
        <p:nvSpPr>
          <p:cNvPr id="6" name="TextBox 5"/>
          <p:cNvSpPr txBox="1"/>
          <p:nvPr/>
        </p:nvSpPr>
        <p:spPr>
          <a:xfrm>
            <a:off x="4995420" y="1626569"/>
            <a:ext cx="1446301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单点更新  ➡  所有顶点同时更新</a:t>
            </a:r>
            <a:endParaRPr lang="en-US" sz="9600" spc="600" dirty="0">
              <a:solidFill>
                <a:schemeClr val="tx2"/>
              </a:solidFill>
              <a:latin typeface="Segoe UI" panose="020B0502040204020203" pitchFamily="34" charset="0"/>
              <a:ea typeface="Oswald" charset="0"/>
              <a:cs typeface="Oswald" charset="0"/>
            </a:endParaRPr>
          </a:p>
        </p:txBody>
      </p:sp>
      <p:sp>
        <p:nvSpPr>
          <p:cNvPr id="10" name="TextBox 9"/>
          <p:cNvSpPr txBox="1"/>
          <p:nvPr/>
        </p:nvSpPr>
        <p:spPr>
          <a:xfrm>
            <a:off x="8434850" y="1166431"/>
            <a:ext cx="7584151" cy="400110"/>
          </a:xfrm>
          <a:prstGeom prst="rect">
            <a:avLst/>
          </a:prstGeom>
          <a:noFill/>
        </p:spPr>
        <p:txBody>
          <a:bodyPr wrap="square" rtlCol="0">
            <a:spAutoFit/>
          </a:bodyPr>
          <a:lstStyle/>
          <a:p>
            <a:pPr algn="ctr"/>
            <a:r>
              <a:rPr lang="zh-CN" altLang="en-US" sz="2000" spc="300" dirty="0" smtClean="0">
                <a:latin typeface="Segoe UI" panose="020B0502040204020203" pitchFamily="34" charset="0"/>
                <a:ea typeface="Lato Light" charset="0"/>
                <a:cs typeface="Lato Light" charset="0"/>
              </a:rPr>
              <a:t>图   算   法   思   维   的   转   变</a:t>
            </a:r>
            <a:endParaRPr lang="en-US" sz="2000" spc="300" dirty="0">
              <a:latin typeface="Segoe UI" panose="020B0502040204020203" pitchFamily="34" charset="0"/>
              <a:ea typeface="Lato Light" charset="0"/>
              <a:cs typeface="Lato Light"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001" y="4756483"/>
            <a:ext cx="13716000" cy="5778500"/>
          </a:xfrm>
          <a:prstGeom prst="rect">
            <a:avLst/>
          </a:prstGeom>
        </p:spPr>
      </p:pic>
    </p:spTree>
    <p:extLst>
      <p:ext uri="{BB962C8B-B14F-4D97-AF65-F5344CB8AC3E}">
        <p14:creationId xmlns:p14="http://schemas.microsoft.com/office/powerpoint/2010/main" val="1427367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51170" y="5369897"/>
            <a:ext cx="14486535" cy="1384995"/>
          </a:xfrm>
          <a:prstGeom prst="rect">
            <a:avLst/>
          </a:prstGeom>
          <a:noFill/>
        </p:spPr>
        <p:txBody>
          <a:bodyPr wrap="square" rtlCol="0">
            <a:spAutoFit/>
          </a:bodyPr>
          <a:lstStyle/>
          <a:p>
            <a:pPr algn="just"/>
            <a:r>
              <a:rPr lang="zh-CN" altLang="en-US" sz="2800" b="1" dirty="0" smtClean="0">
                <a:latin typeface="Segoe UI" panose="020B0502040204020203" pitchFamily="34" charset="0"/>
                <a:ea typeface="Lato Light" charset="0"/>
                <a:cs typeface="Lato Light" charset="0"/>
              </a:rPr>
              <a:t>一个迭代周期：</a:t>
            </a:r>
            <a:r>
              <a:rPr lang="zh-CN" altLang="en-US" sz="2800" dirty="0" smtClean="0">
                <a:latin typeface="Segoe UI" panose="020B0502040204020203" pitchFamily="34" charset="0"/>
                <a:ea typeface="Lato Light" charset="0"/>
                <a:cs typeface="Lato Light" charset="0"/>
              </a:rPr>
              <a:t>所有的顶点都成功发送信息并接受他人的信息，对自身 </a:t>
            </a:r>
            <a:r>
              <a:rPr lang="en-US" altLang="zh-CN" sz="2800" dirty="0" smtClean="0">
                <a:latin typeface="Segoe UI" panose="020B0502040204020203" pitchFamily="34" charset="0"/>
                <a:ea typeface="Lato Light" charset="0"/>
                <a:cs typeface="Lato Light" charset="0"/>
              </a:rPr>
              <a:t>Status</a:t>
            </a:r>
            <a:r>
              <a:rPr lang="zh-CN" altLang="en-US" sz="2800" dirty="0" smtClean="0">
                <a:latin typeface="Segoe UI" panose="020B0502040204020203" pitchFamily="34" charset="0"/>
                <a:ea typeface="Lato Light" charset="0"/>
                <a:cs typeface="Lato Light" charset="0"/>
              </a:rPr>
              <a:t> 进行更新。</a:t>
            </a:r>
            <a:endParaRPr lang="en-US" altLang="zh-CN" sz="2800" dirty="0" smtClean="0">
              <a:latin typeface="Segoe UI" panose="020B0502040204020203" pitchFamily="34" charset="0"/>
              <a:ea typeface="Lato Light" charset="0"/>
              <a:cs typeface="Lato Light" charset="0"/>
            </a:endParaRPr>
          </a:p>
          <a:p>
            <a:pPr algn="just"/>
            <a:r>
              <a:rPr lang="zh-CN" altLang="en-US" sz="2800" dirty="0" smtClean="0">
                <a:latin typeface="Segoe UI" panose="020B0502040204020203" pitchFamily="34" charset="0"/>
                <a:ea typeface="Lato Light" charset="0"/>
                <a:cs typeface="Lato Light" charset="0"/>
              </a:rPr>
              <a:t>         因所有的顶点发送和接收信息是在同一时刻进行，我们假设信息的丢失便是在其中的某一个迭代周期发生的。</a:t>
            </a:r>
            <a:endParaRPr lang="en-US" sz="2800" dirty="0">
              <a:latin typeface="Segoe UI" panose="020B0502040204020203" pitchFamily="34" charset="0"/>
              <a:ea typeface="Lato Light" charset="0"/>
              <a:cs typeface="Lato Light" charset="0"/>
            </a:endParaRPr>
          </a:p>
        </p:txBody>
      </p:sp>
      <p:sp>
        <p:nvSpPr>
          <p:cNvPr id="7" name="Rectangle 6"/>
          <p:cNvSpPr/>
          <p:nvPr/>
        </p:nvSpPr>
        <p:spPr>
          <a:xfrm>
            <a:off x="4451170" y="4528037"/>
            <a:ext cx="7397273" cy="543739"/>
          </a:xfrm>
          <a:prstGeom prst="rect">
            <a:avLst/>
          </a:prstGeom>
        </p:spPr>
        <p:txBody>
          <a:bodyPr wrap="square">
            <a:spAutoFit/>
          </a:bodyPr>
          <a:lstStyle/>
          <a:p>
            <a:r>
              <a:rPr lang="zh-CN" altLang="en-US" sz="4400" b="1" spc="600" baseline="-25000" dirty="0" smtClean="0">
                <a:solidFill>
                  <a:schemeClr val="tx2"/>
                </a:solidFill>
                <a:latin typeface="Segoe UI" panose="020B0502040204020203" pitchFamily="34" charset="0"/>
                <a:ea typeface="Oswald" charset="0"/>
                <a:cs typeface="Oswald" charset="0"/>
              </a:rPr>
              <a:t>不同时刻</a:t>
            </a:r>
            <a:endParaRPr lang="en-US" sz="4400" b="1" spc="600" baseline="-25000" dirty="0">
              <a:solidFill>
                <a:schemeClr val="tx2"/>
              </a:solidFill>
              <a:latin typeface="Segoe UI" panose="020B0502040204020203" pitchFamily="34" charset="0"/>
              <a:ea typeface="Oswald" charset="0"/>
              <a:cs typeface="Oswald" charset="0"/>
            </a:endParaRPr>
          </a:p>
        </p:txBody>
      </p:sp>
      <p:sp>
        <p:nvSpPr>
          <p:cNvPr id="8" name="TextBox 7"/>
          <p:cNvSpPr txBox="1"/>
          <p:nvPr/>
        </p:nvSpPr>
        <p:spPr>
          <a:xfrm>
            <a:off x="4451170" y="7713846"/>
            <a:ext cx="14263551" cy="1384995"/>
          </a:xfrm>
          <a:prstGeom prst="rect">
            <a:avLst/>
          </a:prstGeom>
          <a:noFill/>
        </p:spPr>
        <p:txBody>
          <a:bodyPr wrap="square" rtlCol="0">
            <a:spAutoFit/>
          </a:bodyPr>
          <a:lstStyle/>
          <a:p>
            <a:pPr algn="just"/>
            <a:r>
              <a:rPr lang="zh-CN" altLang="en-US" sz="2800" dirty="0" smtClean="0">
                <a:latin typeface="Segoe UI" panose="020B0502040204020203" pitchFamily="34" charset="0"/>
                <a:ea typeface="Lato Light" charset="0"/>
                <a:cs typeface="Lato Light" charset="0"/>
              </a:rPr>
              <a:t>        输入的图结构具有不可预测性，故而我们目前设计了三种对顶点进行分类的方式：</a:t>
            </a:r>
            <a:endParaRPr lang="en-US" altLang="zh-CN" sz="2800" dirty="0" smtClean="0">
              <a:latin typeface="Segoe UI" panose="020B0502040204020203" pitchFamily="34" charset="0"/>
              <a:ea typeface="Lato Light" charset="0"/>
              <a:cs typeface="Lato Light" charset="0"/>
            </a:endParaRPr>
          </a:p>
          <a:p>
            <a:pPr algn="just"/>
            <a:r>
              <a:rPr lang="zh-CN" altLang="en-US" sz="2800" dirty="0" smtClean="0">
                <a:latin typeface="Segoe UI" panose="020B0502040204020203" pitchFamily="34" charset="0"/>
                <a:ea typeface="Lato Light" charset="0"/>
                <a:cs typeface="Lato Light" charset="0"/>
              </a:rPr>
              <a:t>以一定范围划分、随机划分、哈希划分。</a:t>
            </a:r>
            <a:endParaRPr lang="en-US" altLang="zh-CN" sz="2800" dirty="0" smtClean="0">
              <a:latin typeface="Segoe UI" panose="020B0502040204020203" pitchFamily="34" charset="0"/>
              <a:ea typeface="Lato Light" charset="0"/>
              <a:cs typeface="Lato Light" charset="0"/>
            </a:endParaRPr>
          </a:p>
          <a:p>
            <a:pPr algn="just"/>
            <a:r>
              <a:rPr lang="zh-CN" altLang="en-US" sz="2800" dirty="0" smtClean="0">
                <a:latin typeface="Segoe UI" panose="020B0502040204020203" pitchFamily="34" charset="0"/>
                <a:ea typeface="Lato Light" charset="0"/>
                <a:cs typeface="Lato Light" charset="0"/>
              </a:rPr>
              <a:t>        在某个迭代周期，随机选择一个组丢失信息。</a:t>
            </a:r>
            <a:endParaRPr lang="en-US" sz="2800" dirty="0">
              <a:latin typeface="Segoe UI" panose="020B0502040204020203" pitchFamily="34" charset="0"/>
              <a:ea typeface="Lato Light" charset="0"/>
              <a:cs typeface="Lato Light" charset="0"/>
            </a:endParaRPr>
          </a:p>
        </p:txBody>
      </p:sp>
      <p:sp>
        <p:nvSpPr>
          <p:cNvPr id="9" name="Rectangle 8"/>
          <p:cNvSpPr/>
          <p:nvPr/>
        </p:nvSpPr>
        <p:spPr>
          <a:xfrm>
            <a:off x="4451170" y="6871986"/>
            <a:ext cx="7564558" cy="543739"/>
          </a:xfrm>
          <a:prstGeom prst="rect">
            <a:avLst/>
          </a:prstGeom>
        </p:spPr>
        <p:txBody>
          <a:bodyPr wrap="square">
            <a:spAutoFit/>
          </a:bodyPr>
          <a:lstStyle/>
          <a:p>
            <a:r>
              <a:rPr lang="zh-CN" altLang="en-US" sz="4400" b="1" spc="600" baseline="-25000" dirty="0" smtClean="0">
                <a:solidFill>
                  <a:schemeClr val="tx2"/>
                </a:solidFill>
                <a:latin typeface="Segoe UI" panose="020B0502040204020203" pitchFamily="34" charset="0"/>
                <a:ea typeface="Oswald" charset="0"/>
                <a:cs typeface="Oswald" charset="0"/>
              </a:rPr>
              <a:t>不同信息</a:t>
            </a:r>
            <a:endParaRPr lang="en-US" sz="4400" b="1" spc="600" baseline="-25000" dirty="0">
              <a:solidFill>
                <a:schemeClr val="tx2"/>
              </a:solidFill>
              <a:latin typeface="Segoe UI" panose="020B0502040204020203" pitchFamily="34" charset="0"/>
              <a:ea typeface="Oswald" charset="0"/>
              <a:cs typeface="Oswald" charset="0"/>
            </a:endParaRPr>
          </a:p>
        </p:txBody>
      </p:sp>
      <p:sp>
        <p:nvSpPr>
          <p:cNvPr id="10" name="TextBox 9"/>
          <p:cNvSpPr txBox="1"/>
          <p:nvPr/>
        </p:nvSpPr>
        <p:spPr>
          <a:xfrm>
            <a:off x="4451170" y="10057796"/>
            <a:ext cx="14654977" cy="523220"/>
          </a:xfrm>
          <a:prstGeom prst="rect">
            <a:avLst/>
          </a:prstGeom>
          <a:noFill/>
        </p:spPr>
        <p:txBody>
          <a:bodyPr wrap="square" rtlCol="0">
            <a:spAutoFit/>
          </a:bodyPr>
          <a:lstStyle/>
          <a:p>
            <a:pPr algn="just"/>
            <a:r>
              <a:rPr lang="zh-CN" altLang="en-US" sz="2800" dirty="0" smtClean="0">
                <a:latin typeface="Segoe UI" panose="020B0502040204020203" pitchFamily="34" charset="0"/>
                <a:ea typeface="Lato Light" charset="0"/>
                <a:cs typeface="Lato Light" charset="0"/>
              </a:rPr>
              <a:t>        暂时没有记录每个顶点上一迭代周期的值，因此顶点信息丢失后自动将其</a:t>
            </a:r>
            <a:r>
              <a:rPr lang="zh-CN" altLang="en-US" sz="2800" smtClean="0">
                <a:latin typeface="Segoe UI" panose="020B0502040204020203" pitchFamily="34" charset="0"/>
                <a:ea typeface="Lato Light" charset="0"/>
                <a:cs typeface="Lato Light" charset="0"/>
              </a:rPr>
              <a:t>重置为初始值。</a:t>
            </a:r>
            <a:endParaRPr lang="en-US" sz="2800" dirty="0">
              <a:latin typeface="Segoe UI" panose="020B0502040204020203" pitchFamily="34" charset="0"/>
              <a:ea typeface="Lato Light" charset="0"/>
              <a:cs typeface="Lato Light" charset="0"/>
            </a:endParaRPr>
          </a:p>
        </p:txBody>
      </p:sp>
      <p:sp>
        <p:nvSpPr>
          <p:cNvPr id="11" name="Rectangle 10"/>
          <p:cNvSpPr/>
          <p:nvPr/>
        </p:nvSpPr>
        <p:spPr>
          <a:xfrm>
            <a:off x="4451170" y="9215936"/>
            <a:ext cx="9742029" cy="543739"/>
          </a:xfrm>
          <a:prstGeom prst="rect">
            <a:avLst/>
          </a:prstGeom>
        </p:spPr>
        <p:txBody>
          <a:bodyPr wrap="square">
            <a:spAutoFit/>
          </a:bodyPr>
          <a:lstStyle/>
          <a:p>
            <a:r>
              <a:rPr lang="zh-CN" altLang="en-US" sz="4400" b="1" spc="600" baseline="-25000" dirty="0" smtClean="0">
                <a:solidFill>
                  <a:schemeClr val="tx2"/>
                </a:solidFill>
                <a:latin typeface="Segoe UI" panose="020B0502040204020203" pitchFamily="34" charset="0"/>
                <a:ea typeface="Oswald" charset="0"/>
                <a:cs typeface="Oswald" charset="0"/>
              </a:rPr>
              <a:t>丢失信息处理</a:t>
            </a:r>
            <a:endParaRPr lang="en-US" sz="4400" b="1" spc="600" baseline="-25000" dirty="0">
              <a:solidFill>
                <a:schemeClr val="tx2"/>
              </a:solidFill>
              <a:latin typeface="Segoe UI" panose="020B0502040204020203" pitchFamily="34" charset="0"/>
              <a:ea typeface="Oswald" charset="0"/>
              <a:cs typeface="Oswald" charset="0"/>
            </a:endParaRPr>
          </a:p>
        </p:txBody>
      </p:sp>
      <p:sp>
        <p:nvSpPr>
          <p:cNvPr id="14" name="Shape 2539"/>
          <p:cNvSpPr/>
          <p:nvPr/>
        </p:nvSpPr>
        <p:spPr>
          <a:xfrm>
            <a:off x="3663399" y="4824507"/>
            <a:ext cx="469802" cy="380902"/>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latin typeface="Segoe UI" panose="020B0502040204020203" pitchFamily="34" charset="0"/>
            </a:endParaRPr>
          </a:p>
        </p:txBody>
      </p:sp>
      <p:sp>
        <p:nvSpPr>
          <p:cNvPr id="15" name="Shape 2539"/>
          <p:cNvSpPr/>
          <p:nvPr/>
        </p:nvSpPr>
        <p:spPr>
          <a:xfrm>
            <a:off x="3663399" y="7168456"/>
            <a:ext cx="469802" cy="380902"/>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latin typeface="Segoe UI" panose="020B0502040204020203" pitchFamily="34" charset="0"/>
            </a:endParaRPr>
          </a:p>
        </p:txBody>
      </p:sp>
      <p:sp>
        <p:nvSpPr>
          <p:cNvPr id="16" name="Shape 2539"/>
          <p:cNvSpPr/>
          <p:nvPr/>
        </p:nvSpPr>
        <p:spPr>
          <a:xfrm>
            <a:off x="3663399" y="9512405"/>
            <a:ext cx="469802" cy="380902"/>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latin typeface="Segoe UI" panose="020B0502040204020203" pitchFamily="34" charset="0"/>
            </a:endParaRPr>
          </a:p>
        </p:txBody>
      </p:sp>
      <p:sp>
        <p:nvSpPr>
          <p:cNvPr id="12" name="TextBox 11"/>
          <p:cNvSpPr txBox="1"/>
          <p:nvPr/>
        </p:nvSpPr>
        <p:spPr>
          <a:xfrm>
            <a:off x="5360647" y="2314268"/>
            <a:ext cx="1297559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模  拟  信  息  丢  失</a:t>
            </a:r>
            <a:endParaRPr lang="en-US" sz="9600" spc="600" dirty="0">
              <a:solidFill>
                <a:schemeClr val="tx2"/>
              </a:solidFill>
              <a:latin typeface="Segoe UI" panose="020B0502040204020203" pitchFamily="34" charset="0"/>
              <a:ea typeface="Oswald" charset="0"/>
              <a:cs typeface="Oswald" charset="0"/>
            </a:endParaRPr>
          </a:p>
        </p:txBody>
      </p:sp>
    </p:spTree>
    <p:extLst>
      <p:ext uri="{BB962C8B-B14F-4D97-AF65-F5344CB8AC3E}">
        <p14:creationId xmlns:p14="http://schemas.microsoft.com/office/powerpoint/2010/main" val="168002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4642247" y="2990954"/>
            <a:ext cx="15110395" cy="1384995"/>
          </a:xfrm>
          <a:prstGeom prst="rect">
            <a:avLst/>
          </a:prstGeom>
          <a:noFill/>
        </p:spPr>
        <p:txBody>
          <a:bodyPr wrap="square" rtlCol="0">
            <a:spAutoFit/>
          </a:bodyPr>
          <a:lstStyle/>
          <a:p>
            <a:pPr marL="457200" indent="-457200" algn="ctr">
              <a:lnSpc>
                <a:spcPct val="150000"/>
              </a:lnSpc>
              <a:buAutoNum type="arabicPeriod"/>
            </a:pPr>
            <a:r>
              <a:rPr lang="zh-CN" altLang="en-US" sz="2800" spc="300" dirty="0" smtClean="0">
                <a:latin typeface="Segoe UI" panose="020B0502040204020203" pitchFamily="34" charset="0"/>
                <a:ea typeface="Lato Light" charset="0"/>
                <a:cs typeface="Lato Light" charset="0"/>
              </a:rPr>
              <a:t>越早丢失信息，对整体图计算迭代过程的影响越小。</a:t>
            </a:r>
            <a:endParaRPr lang="en-US" altLang="zh-CN" sz="2800" spc="300" dirty="0" smtClean="0">
              <a:latin typeface="Segoe UI" panose="020B0502040204020203" pitchFamily="34" charset="0"/>
              <a:ea typeface="Lato Light" charset="0"/>
              <a:cs typeface="Lato Light" charset="0"/>
            </a:endParaRPr>
          </a:p>
          <a:p>
            <a:pPr marL="457200" indent="-457200" algn="ctr">
              <a:lnSpc>
                <a:spcPct val="150000"/>
              </a:lnSpc>
              <a:buAutoNum type="arabicPeriod"/>
            </a:pPr>
            <a:r>
              <a:rPr lang="zh-CN" altLang="en-US" sz="2800" spc="300" dirty="0" smtClean="0">
                <a:latin typeface="Segoe UI" panose="020B0502040204020203" pitchFamily="34" charset="0"/>
                <a:ea typeface="Lato Light" charset="0"/>
                <a:cs typeface="Lato Light" charset="0"/>
              </a:rPr>
              <a:t>信息丢失得越多，对整体图计算迭代过程的影响越大。</a:t>
            </a:r>
            <a:endParaRPr lang="en-US" sz="2800" spc="300" dirty="0">
              <a:latin typeface="Segoe UI" panose="020B0502040204020203" pitchFamily="34" charset="0"/>
              <a:ea typeface="Lato Light" charset="0"/>
              <a:cs typeface="Lato Light" charset="0"/>
            </a:endParaRPr>
          </a:p>
        </p:txBody>
      </p:sp>
      <p:sp>
        <p:nvSpPr>
          <p:cNvPr id="36" name="TextBox 35"/>
          <p:cNvSpPr txBox="1"/>
          <p:nvPr/>
        </p:nvSpPr>
        <p:spPr>
          <a:xfrm>
            <a:off x="5320574" y="1518555"/>
            <a:ext cx="1297559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初  步  分  析</a:t>
            </a:r>
            <a:endParaRPr lang="en-US" sz="9600" spc="600" dirty="0">
              <a:solidFill>
                <a:schemeClr val="tx2"/>
              </a:solidFill>
              <a:latin typeface="Segoe UI" panose="020B0502040204020203" pitchFamily="34" charset="0"/>
              <a:ea typeface="Oswald" charset="0"/>
              <a:cs typeface="Oswald" charset="0"/>
            </a:endParaRPr>
          </a:p>
        </p:txBody>
      </p:sp>
      <p:pic>
        <p:nvPicPr>
          <p:cNvPr id="15" name="Picture Placeholder 14"/>
          <p:cNvPicPr>
            <a:picLocks noGrp="1" noChangeAspect="1"/>
          </p:cNvPicPr>
          <p:nvPr>
            <p:ph type="pic" sz="quarter" idx="12"/>
          </p:nvPr>
        </p:nvPicPr>
        <p:blipFill>
          <a:blip r:embed="rId3" cstate="email">
            <a:extLst>
              <a:ext uri="{28A0092B-C50C-407E-A947-70E740481C1C}">
                <a14:useLocalDpi xmlns:a14="http://schemas.microsoft.com/office/drawing/2010/main" val="0"/>
              </a:ext>
            </a:extLst>
          </a:blip>
          <a:srcRect l="20000" r="20000"/>
          <a:stretch>
            <a:fillRect/>
          </a:stretch>
        </p:blipFill>
        <p:spPr/>
      </p:pic>
      <p:pic>
        <p:nvPicPr>
          <p:cNvPr id="17" name="Picture Placeholder 16"/>
          <p:cNvPicPr>
            <a:picLocks noGrp="1" noChangeAspect="1"/>
          </p:cNvPicPr>
          <p:nvPr>
            <p:ph type="pic" sz="quarter" idx="14"/>
          </p:nvPr>
        </p:nvPicPr>
        <p:blipFill>
          <a:blip r:embed="rId4" cstate="email">
            <a:extLst>
              <a:ext uri="{28A0092B-C50C-407E-A947-70E740481C1C}">
                <a14:useLocalDpi xmlns:a14="http://schemas.microsoft.com/office/drawing/2010/main" val="0"/>
              </a:ext>
            </a:extLst>
          </a:blip>
          <a:srcRect l="20000" r="20000"/>
          <a:stretch>
            <a:fillRect/>
          </a:stretch>
        </p:blipFill>
        <p:spPr/>
      </p:pic>
      <p:pic>
        <p:nvPicPr>
          <p:cNvPr id="28" name="Picture Placeholder 27"/>
          <p:cNvPicPr>
            <a:picLocks noGrp="1" noChangeAspect="1"/>
          </p:cNvPicPr>
          <p:nvPr>
            <p:ph type="pic" sz="quarter" idx="13"/>
          </p:nvPr>
        </p:nvPicPr>
        <p:blipFill>
          <a:blip r:embed="rId5" cstate="email">
            <a:extLst>
              <a:ext uri="{28A0092B-C50C-407E-A947-70E740481C1C}">
                <a14:useLocalDpi xmlns:a14="http://schemas.microsoft.com/office/drawing/2010/main" val="0"/>
              </a:ext>
            </a:extLst>
          </a:blip>
          <a:srcRect l="20000" r="20000"/>
          <a:stretch>
            <a:fillRect/>
          </a:stretch>
        </p:blipFill>
        <p:spPr/>
      </p:pic>
      <p:pic>
        <p:nvPicPr>
          <p:cNvPr id="30" name="Picture Placeholder 29"/>
          <p:cNvPicPr>
            <a:picLocks noGrp="1" noChangeAspect="1"/>
          </p:cNvPicPr>
          <p:nvPr>
            <p:ph type="pic" sz="quarter" idx="16"/>
          </p:nvPr>
        </p:nvPicPr>
        <p:blipFill>
          <a:blip r:embed="rId6" cstate="email">
            <a:extLst>
              <a:ext uri="{28A0092B-C50C-407E-A947-70E740481C1C}">
                <a14:useLocalDpi xmlns:a14="http://schemas.microsoft.com/office/drawing/2010/main" val="0"/>
              </a:ext>
            </a:extLst>
          </a:blip>
          <a:srcRect l="20000" r="20000"/>
          <a:stretch>
            <a:fillRect/>
          </a:stretch>
        </p:blipFill>
        <p:spPr/>
      </p:pic>
      <p:pic>
        <p:nvPicPr>
          <p:cNvPr id="33" name="Picture Placeholder 32"/>
          <p:cNvPicPr>
            <a:picLocks noGrp="1" noChangeAspect="1"/>
          </p:cNvPicPr>
          <p:nvPr>
            <p:ph type="pic" sz="quarter" idx="17"/>
          </p:nvPr>
        </p:nvPicPr>
        <p:blipFill>
          <a:blip r:embed="rId7" cstate="email">
            <a:extLst>
              <a:ext uri="{28A0092B-C50C-407E-A947-70E740481C1C}">
                <a14:useLocalDpi xmlns:a14="http://schemas.microsoft.com/office/drawing/2010/main" val="0"/>
              </a:ext>
            </a:extLst>
          </a:blip>
          <a:srcRect l="19988" r="19988"/>
          <a:stretch>
            <a:fillRect/>
          </a:stretch>
        </p:blipFill>
        <p:spPr/>
      </p:pic>
      <p:pic>
        <p:nvPicPr>
          <p:cNvPr id="35" name="Picture Placeholder 34"/>
          <p:cNvPicPr>
            <a:picLocks noGrp="1" noChangeAspect="1"/>
          </p:cNvPicPr>
          <p:nvPr>
            <p:ph type="pic" sz="quarter" idx="20"/>
          </p:nvPr>
        </p:nvPicPr>
        <p:blipFill>
          <a:blip r:embed="rId8" cstate="email">
            <a:extLst>
              <a:ext uri="{28A0092B-C50C-407E-A947-70E740481C1C}">
                <a14:useLocalDpi xmlns:a14="http://schemas.microsoft.com/office/drawing/2010/main" val="0"/>
              </a:ext>
            </a:extLst>
          </a:blip>
          <a:srcRect l="20000" r="20000"/>
          <a:stretch>
            <a:fillRect/>
          </a:stretch>
        </p:blipFill>
        <p:spPr/>
      </p:pic>
      <p:pic>
        <p:nvPicPr>
          <p:cNvPr id="29" name="Picture Placeholder 28"/>
          <p:cNvPicPr>
            <a:picLocks noGrp="1" noChangeAspect="1"/>
          </p:cNvPicPr>
          <p:nvPr>
            <p:ph type="pic" sz="quarter" idx="15"/>
          </p:nvPr>
        </p:nvPicPr>
        <p:blipFill>
          <a:blip r:embed="rId9" cstate="email">
            <a:extLst>
              <a:ext uri="{28A0092B-C50C-407E-A947-70E740481C1C}">
                <a14:useLocalDpi xmlns:a14="http://schemas.microsoft.com/office/drawing/2010/main" val="0"/>
              </a:ext>
            </a:extLst>
          </a:blip>
          <a:srcRect l="20000" r="20000"/>
          <a:stretch>
            <a:fillRect/>
          </a:stretch>
        </p:blipFill>
        <p:spPr/>
      </p:pic>
      <p:pic>
        <p:nvPicPr>
          <p:cNvPr id="31" name="Picture Placeholder 30"/>
          <p:cNvPicPr>
            <a:picLocks noGrp="1" noChangeAspect="1"/>
          </p:cNvPicPr>
          <p:nvPr>
            <p:ph type="pic" sz="quarter" idx="18"/>
          </p:nvPr>
        </p:nvPicPr>
        <p:blipFill>
          <a:blip r:embed="rId10" cstate="email">
            <a:extLst>
              <a:ext uri="{28A0092B-C50C-407E-A947-70E740481C1C}">
                <a14:useLocalDpi xmlns:a14="http://schemas.microsoft.com/office/drawing/2010/main" val="0"/>
              </a:ext>
            </a:extLst>
          </a:blip>
          <a:srcRect l="20000" r="20000"/>
          <a:stretch>
            <a:fillRect/>
          </a:stretch>
        </p:blipFill>
        <p:spPr/>
      </p:pic>
      <p:pic>
        <p:nvPicPr>
          <p:cNvPr id="34" name="Picture Placeholder 33"/>
          <p:cNvPicPr>
            <a:picLocks noGrp="1" noChangeAspect="1"/>
          </p:cNvPicPr>
          <p:nvPr>
            <p:ph type="pic" sz="quarter" idx="19"/>
          </p:nvPr>
        </p:nvPicPr>
        <p:blipFill>
          <a:blip r:embed="rId11" cstate="email">
            <a:extLst>
              <a:ext uri="{28A0092B-C50C-407E-A947-70E740481C1C}">
                <a14:useLocalDpi xmlns:a14="http://schemas.microsoft.com/office/drawing/2010/main" val="0"/>
              </a:ext>
            </a:extLst>
          </a:blip>
          <a:srcRect l="19988" r="19988"/>
          <a:stretch>
            <a:fillRect/>
          </a:stretch>
        </p:blipFill>
        <p:spPr/>
      </p:pic>
      <p:pic>
        <p:nvPicPr>
          <p:cNvPr id="38" name="Picture Placeholder 37"/>
          <p:cNvPicPr>
            <a:picLocks noGrp="1" noChangeAspect="1"/>
          </p:cNvPicPr>
          <p:nvPr>
            <p:ph type="pic" sz="quarter" idx="22"/>
          </p:nvPr>
        </p:nvPicPr>
        <p:blipFill>
          <a:blip r:embed="rId12" cstate="email">
            <a:extLst>
              <a:ext uri="{28A0092B-C50C-407E-A947-70E740481C1C}">
                <a14:useLocalDpi xmlns:a14="http://schemas.microsoft.com/office/drawing/2010/main" val="0"/>
              </a:ext>
            </a:extLst>
          </a:blip>
          <a:srcRect l="20000" r="20000"/>
          <a:stretch>
            <a:fillRect/>
          </a:stretch>
        </p:blipFill>
        <p:spPr/>
      </p:pic>
      <p:pic>
        <p:nvPicPr>
          <p:cNvPr id="42" name="Picture Placeholder 41"/>
          <p:cNvPicPr>
            <a:picLocks noGrp="1" noChangeAspect="1"/>
          </p:cNvPicPr>
          <p:nvPr>
            <p:ph type="pic" sz="quarter" idx="23"/>
          </p:nvPr>
        </p:nvPicPr>
        <p:blipFill>
          <a:blip r:embed="rId13" cstate="email">
            <a:extLst>
              <a:ext uri="{28A0092B-C50C-407E-A947-70E740481C1C}">
                <a14:useLocalDpi xmlns:a14="http://schemas.microsoft.com/office/drawing/2010/main" val="0"/>
              </a:ext>
            </a:extLst>
          </a:blip>
          <a:srcRect l="20000" r="20000"/>
          <a:stretch>
            <a:fillRect/>
          </a:stretch>
        </p:blipFill>
        <p:spPr/>
      </p:pic>
      <p:pic>
        <p:nvPicPr>
          <p:cNvPr id="41" name="Picture Placeholder 40"/>
          <p:cNvPicPr>
            <a:picLocks noGrp="1" noChangeAspect="1"/>
          </p:cNvPicPr>
          <p:nvPr>
            <p:ph type="pic" sz="quarter" idx="21"/>
          </p:nvPr>
        </p:nvPicPr>
        <p:blipFill>
          <a:blip r:embed="rId14" cstate="email">
            <a:extLst>
              <a:ext uri="{28A0092B-C50C-407E-A947-70E740481C1C}">
                <a14:useLocalDpi xmlns:a14="http://schemas.microsoft.com/office/drawing/2010/main" val="0"/>
              </a:ext>
            </a:extLst>
          </a:blip>
          <a:srcRect l="20000" r="20000"/>
          <a:stretch>
            <a:fillRect/>
          </a:stretch>
        </p:blipFill>
        <p:spPr/>
      </p:pic>
      <p:sp>
        <p:nvSpPr>
          <p:cNvPr id="43" name="TextBox 42"/>
          <p:cNvSpPr txBox="1"/>
          <p:nvPr/>
        </p:nvSpPr>
        <p:spPr>
          <a:xfrm>
            <a:off x="19969210" y="4626217"/>
            <a:ext cx="3869970" cy="523220"/>
          </a:xfrm>
          <a:prstGeom prst="rect">
            <a:avLst/>
          </a:prstGeom>
          <a:noFill/>
        </p:spPr>
        <p:txBody>
          <a:bodyPr wrap="none" rtlCol="0">
            <a:spAutoFit/>
          </a:bodyPr>
          <a:lstStyle/>
          <a:p>
            <a:r>
              <a:rPr lang="zh-CN" altLang="en-US" sz="2800" dirty="0" smtClean="0"/>
              <a:t>顶点：</a:t>
            </a:r>
            <a:r>
              <a:rPr lang="fi-FI" sz="2800" dirty="0" smtClean="0"/>
              <a:t>8717</a:t>
            </a:r>
            <a:r>
              <a:rPr lang="zh-CN" altLang="en-US" sz="2800" dirty="0" smtClean="0"/>
              <a:t>  </a:t>
            </a:r>
            <a:r>
              <a:rPr lang="fi-FI" sz="2800" dirty="0" smtClean="0"/>
              <a:t> </a:t>
            </a:r>
            <a:r>
              <a:rPr lang="zh-CN" altLang="en-US" sz="2800" dirty="0" smtClean="0"/>
              <a:t>边：</a:t>
            </a:r>
            <a:r>
              <a:rPr lang="fi-FI" sz="2800" dirty="0" smtClean="0"/>
              <a:t>31525</a:t>
            </a:r>
            <a:endParaRPr lang="en-US" sz="2800" dirty="0"/>
          </a:p>
        </p:txBody>
      </p:sp>
    </p:spTree>
    <p:extLst>
      <p:ext uri="{BB962C8B-B14F-4D97-AF65-F5344CB8AC3E}">
        <p14:creationId xmlns:p14="http://schemas.microsoft.com/office/powerpoint/2010/main" val="59384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par>
                                <p:cTn id="18" presetID="3" presetClass="entr" presetSubtype="1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blinds(horizontal)">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dissolve">
                                      <p:cBhvr>
                                        <p:cTn id="25" dur="500"/>
                                        <p:tgtEl>
                                          <p:spTgt spid="33"/>
                                        </p:tgtEl>
                                      </p:cBhvr>
                                    </p:animEffect>
                                  </p:childTnLst>
                                </p:cTn>
                              </p:par>
                              <p:par>
                                <p:cTn id="26" presetID="9" presetClass="entr" presetSubtype="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dissolv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barn(inVertical)">
                                      <p:cBhvr>
                                        <p:cTn id="33" dur="500"/>
                                        <p:tgtEl>
                                          <p:spTgt spid="35"/>
                                        </p:tgtEl>
                                      </p:cBhvr>
                                    </p:animEffect>
                                  </p:childTnLst>
                                </p:cTn>
                              </p:par>
                              <p:par>
                                <p:cTn id="34" presetID="16" presetClass="entr" presetSubtype="21" fill="hold"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barn(inVertical)">
                                      <p:cBhvr>
                                        <p:cTn id="36" dur="5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Theme">
  <a:themeElements>
    <a:clrScheme name="Nova 1">
      <a:dk1>
        <a:srgbClr val="7F7F7F"/>
      </a:dk1>
      <a:lt1>
        <a:srgbClr val="FFFFFF"/>
      </a:lt1>
      <a:dk2>
        <a:srgbClr val="000000"/>
      </a:dk2>
      <a:lt2>
        <a:srgbClr val="FFFFFF"/>
      </a:lt2>
      <a:accent1>
        <a:srgbClr val="000000"/>
      </a:accent1>
      <a:accent2>
        <a:srgbClr val="D6AE7E"/>
      </a:accent2>
      <a:accent3>
        <a:srgbClr val="484F6F"/>
      </a:accent3>
      <a:accent4>
        <a:srgbClr val="91969B"/>
      </a:accent4>
      <a:accent5>
        <a:srgbClr val="4B5050"/>
      </a:accent5>
      <a:accent6>
        <a:srgbClr val="91969B"/>
      </a:accent6>
      <a:hlink>
        <a:srgbClr val="4B5050"/>
      </a:hlink>
      <a:folHlink>
        <a:srgbClr val="19BB9B"/>
      </a:folHlink>
    </a:clrScheme>
    <a:fontScheme name="Sego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31482</TotalTime>
  <Words>677</Words>
  <Application>Microsoft Office PowerPoint</Application>
  <PresentationFormat>自定义</PresentationFormat>
  <Paragraphs>76</Paragraphs>
  <Slides>11</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Gill Sans</vt:lpstr>
      <vt:lpstr>Lato Light</vt:lpstr>
      <vt:lpstr>Montserrat Hairline</vt:lpstr>
      <vt:lpstr>Montserrat Light</vt:lpstr>
      <vt:lpstr>Montserrat Semi</vt:lpstr>
      <vt:lpstr>Oswald</vt:lpstr>
      <vt:lpstr>Arial</vt:lpstr>
      <vt:lpstr>Calibri Light</vt:lpstr>
      <vt:lpstr>Segoe UI</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https://shop112543288.taobao.com/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奇思素材</dc:title>
  <dc:subject>https://shop112543288.taobao.com/</dc:subject>
  <dc:creator>奇思素材</dc:creator>
  <cp:lastModifiedBy>双吴</cp:lastModifiedBy>
  <cp:revision>35</cp:revision>
  <dcterms:created xsi:type="dcterms:W3CDTF">2014-11-12T21:47:38Z</dcterms:created>
  <dcterms:modified xsi:type="dcterms:W3CDTF">2018-09-19T07:12:01Z</dcterms:modified>
  <cp:category>欧美简约PPT</cp:category>
</cp:coreProperties>
</file>