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79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71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3290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58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2212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391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847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37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49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87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71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35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01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68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4E25A-23DD-4495-BD7A-7E80BEB34C11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09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951CD5-3A66-4EF4-8911-530CC04CA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649E08B-4DCC-4E17-B9DD-684072C75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585" y="1845801"/>
            <a:ext cx="10058400" cy="1922732"/>
          </a:xfrm>
        </p:spPr>
        <p:txBody>
          <a:bodyPr/>
          <a:lstStyle/>
          <a:p>
            <a:pPr algn="ctr"/>
            <a:r>
              <a:rPr lang="zh-CN" altLang="en-US" dirty="0" smtClean="0"/>
              <a:t>周报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D2647C-4FDA-4805-B9C8-036BAB8A36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2019.3.22</a:t>
            </a:r>
            <a:endParaRPr lang="en-US" altLang="zh-CN" dirty="0"/>
          </a:p>
          <a:p>
            <a:pPr algn="r"/>
            <a:r>
              <a:rPr lang="zh-CN" altLang="en-US" dirty="0" smtClean="0"/>
              <a:t>李冰川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5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4"/>
          </a:xfrm>
        </p:spPr>
        <p:txBody>
          <a:bodyPr/>
          <a:lstStyle/>
          <a:p>
            <a:r>
              <a:rPr lang="zh-CN" altLang="en-US" dirty="0"/>
              <a:t>标题</a:t>
            </a:r>
            <a:r>
              <a:rPr lang="zh-CN" altLang="en-US" dirty="0" smtClean="0"/>
              <a:t>：测试集精度评估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6B4F-308D-47FF-9020-73664946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27490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3600" dirty="0" smtClean="0"/>
              <a:t>1.</a:t>
            </a:r>
            <a:r>
              <a:rPr lang="zh-CN" altLang="en-US" sz="3600" dirty="0" smtClean="0"/>
              <a:t>截取出点云中人脸区域部分</a:t>
            </a:r>
            <a:endParaRPr lang="en-US" altLang="zh-CN" sz="3600" dirty="0" smtClean="0"/>
          </a:p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对点云进行滤波。根据所有人脸关键点的深度信息过滤</a:t>
            </a:r>
            <a:r>
              <a:rPr lang="zh-CN" altLang="en-US" sz="3600" dirty="0"/>
              <a:t>深度</a:t>
            </a:r>
            <a:r>
              <a:rPr lang="zh-CN" altLang="en-US" sz="3600" dirty="0" smtClean="0"/>
              <a:t>图，再对点云进行离群点移除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3600" dirty="0" smtClean="0"/>
              <a:t>3.</a:t>
            </a:r>
            <a:r>
              <a:rPr lang="zh-CN" altLang="en-US" sz="3600" dirty="0" smtClean="0"/>
              <a:t>把点云注册到模型</a:t>
            </a:r>
            <a:endParaRPr lang="en-US" altLang="zh-CN" sz="3600" dirty="0"/>
          </a:p>
          <a:p>
            <a:r>
              <a:rPr lang="en-US" altLang="zh-CN" sz="3600" dirty="0" smtClean="0"/>
              <a:t>4.</a:t>
            </a:r>
            <a:r>
              <a:rPr lang="zh-CN" altLang="en-US" sz="3600" dirty="0" smtClean="0"/>
              <a:t>计算点云的曲率，计算点云每一点到模型去曲面的距离，根据曲率作为权重计算加权距离。</a:t>
            </a:r>
            <a:endParaRPr lang="en-US" altLang="zh-CN" sz="3600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8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06" y="678918"/>
            <a:ext cx="10058400" cy="485386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测试结果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6B4F-308D-47FF-9020-73664946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6" y="1845734"/>
            <a:ext cx="10344974" cy="40233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数据</a:t>
            </a:r>
            <a:r>
              <a:rPr lang="en-US" altLang="zh-CN" dirty="0" smtClean="0">
                <a:solidFill>
                  <a:srgbClr val="0070C0"/>
                </a:solidFill>
              </a:rPr>
              <a:t>1.</a:t>
            </a:r>
            <a:r>
              <a:rPr lang="zh-CN" altLang="en-US" dirty="0" smtClean="0">
                <a:solidFill>
                  <a:srgbClr val="0070C0"/>
                </a:solidFill>
              </a:rPr>
              <a:t>老年 男性 圆脸 未戴眼镜 光照一般 正脸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06" y="2342322"/>
            <a:ext cx="2286000" cy="304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033" y="2342322"/>
            <a:ext cx="2484120" cy="4114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26088" y="2888974"/>
            <a:ext cx="375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注册前：</a:t>
            </a:r>
            <a:r>
              <a:rPr lang="en-US" altLang="zh-CN" dirty="0"/>
              <a:t>avg:3.16077 </a:t>
            </a:r>
            <a:r>
              <a:rPr lang="en-US" altLang="zh-CN" dirty="0" smtClean="0"/>
              <a:t>max:9.84672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626088" y="3406546"/>
            <a:ext cx="390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注册后：</a:t>
            </a:r>
            <a:r>
              <a:rPr lang="en-US" altLang="zh-CN" dirty="0" smtClean="0"/>
              <a:t>avg:1.06621 </a:t>
            </a:r>
            <a:r>
              <a:rPr lang="en-US" altLang="zh-CN" dirty="0"/>
              <a:t>max:6.38262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80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06" y="678918"/>
            <a:ext cx="10058400" cy="485386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测试结果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6B4F-308D-47FF-9020-73664946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6" y="1845734"/>
            <a:ext cx="10344974" cy="40233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数据</a:t>
            </a:r>
            <a:r>
              <a:rPr lang="en-US" altLang="zh-CN" dirty="0" smtClean="0">
                <a:solidFill>
                  <a:srgbClr val="0070C0"/>
                </a:solidFill>
              </a:rPr>
              <a:t>2.</a:t>
            </a:r>
            <a:r>
              <a:rPr lang="zh-CN" altLang="en-US" dirty="0" smtClean="0">
                <a:solidFill>
                  <a:srgbClr val="0070C0"/>
                </a:solidFill>
              </a:rPr>
              <a:t>老年 男性 方脸 未戴眼镜 光照一般 侧脸（角度较小</a:t>
            </a:r>
            <a:r>
              <a:rPr lang="zh-CN" altLang="en-US" dirty="0" smtClean="0">
                <a:solidFill>
                  <a:srgbClr val="0070C0"/>
                </a:solidFill>
              </a:rPr>
              <a:t>）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26088" y="2888974"/>
            <a:ext cx="375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注册前：</a:t>
            </a:r>
            <a:r>
              <a:rPr lang="en-US" altLang="zh-CN" dirty="0" smtClean="0"/>
              <a:t>avg:1.71924 </a:t>
            </a:r>
            <a:r>
              <a:rPr lang="en-US" altLang="zh-CN" dirty="0"/>
              <a:t>max:15.6174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626088" y="3406546"/>
            <a:ext cx="390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注册后：</a:t>
            </a:r>
            <a:r>
              <a:rPr lang="en-US" altLang="zh-CN" dirty="0"/>
              <a:t>avg:1.70257 max:14.6213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06" y="2236304"/>
            <a:ext cx="2286000" cy="304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848" y="2236304"/>
            <a:ext cx="34442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06" y="678918"/>
            <a:ext cx="10058400" cy="485386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测试结果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6B4F-308D-47FF-9020-73664946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6" y="1845734"/>
            <a:ext cx="10344974" cy="40233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数据</a:t>
            </a:r>
            <a:r>
              <a:rPr lang="en-US" altLang="zh-CN" dirty="0" smtClean="0">
                <a:solidFill>
                  <a:srgbClr val="0070C0"/>
                </a:solidFill>
              </a:rPr>
              <a:t>3.</a:t>
            </a:r>
            <a:r>
              <a:rPr lang="zh-CN" altLang="en-US" dirty="0" smtClean="0">
                <a:solidFill>
                  <a:srgbClr val="0070C0"/>
                </a:solidFill>
              </a:rPr>
              <a:t>老年 </a:t>
            </a:r>
            <a:r>
              <a:rPr lang="zh-CN" altLang="en-US" dirty="0">
                <a:solidFill>
                  <a:srgbClr val="0070C0"/>
                </a:solidFill>
              </a:rPr>
              <a:t>女</a:t>
            </a:r>
            <a:r>
              <a:rPr lang="zh-CN" altLang="en-US" dirty="0" smtClean="0">
                <a:solidFill>
                  <a:srgbClr val="0070C0"/>
                </a:solidFill>
              </a:rPr>
              <a:t>性 圆脸 戴眼镜 光照较暗，模糊 侧脸（角度较小）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26088" y="2888974"/>
            <a:ext cx="375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注册前：</a:t>
            </a:r>
            <a:r>
              <a:rPr lang="en-US" altLang="zh-CN" dirty="0"/>
              <a:t>avg:4.43138 max:22.6265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626088" y="3406546"/>
            <a:ext cx="390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注册后：</a:t>
            </a:r>
            <a:r>
              <a:rPr lang="en-US" altLang="zh-CN" dirty="0"/>
              <a:t>avg:3.06176 max:20.1787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77" y="2236304"/>
            <a:ext cx="2286000" cy="304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241" y="2236305"/>
            <a:ext cx="322707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67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06" y="678918"/>
            <a:ext cx="10058400" cy="485386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测试结果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6B4F-308D-47FF-9020-73664946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6" y="1845734"/>
            <a:ext cx="10344974" cy="40233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数据</a:t>
            </a:r>
            <a:r>
              <a:rPr lang="en-US" altLang="zh-CN" dirty="0" smtClean="0">
                <a:solidFill>
                  <a:srgbClr val="0070C0"/>
                </a:solidFill>
              </a:rPr>
              <a:t>4.</a:t>
            </a:r>
            <a:r>
              <a:rPr lang="zh-CN" altLang="en-US" dirty="0">
                <a:solidFill>
                  <a:srgbClr val="0070C0"/>
                </a:solidFill>
              </a:rPr>
              <a:t>青</a:t>
            </a:r>
            <a:r>
              <a:rPr lang="zh-CN" altLang="en-US" dirty="0" smtClean="0">
                <a:solidFill>
                  <a:srgbClr val="0070C0"/>
                </a:solidFill>
              </a:rPr>
              <a:t>年 </a:t>
            </a:r>
            <a:r>
              <a:rPr lang="zh-CN" altLang="en-US" dirty="0">
                <a:solidFill>
                  <a:srgbClr val="0070C0"/>
                </a:solidFill>
              </a:rPr>
              <a:t>女</a:t>
            </a:r>
            <a:r>
              <a:rPr lang="zh-CN" altLang="en-US" dirty="0" smtClean="0">
                <a:solidFill>
                  <a:srgbClr val="0070C0"/>
                </a:solidFill>
              </a:rPr>
              <a:t>性 瓜子脸 戴眼镜 光照较暗，模糊 侧脸（角度较小，带表情）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26088" y="2888974"/>
            <a:ext cx="375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注册前：</a:t>
            </a:r>
            <a:r>
              <a:rPr lang="en-US" altLang="zh-CN" dirty="0"/>
              <a:t>avg:1.93084 max:32.2524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626088" y="3406546"/>
            <a:ext cx="390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注册后：</a:t>
            </a:r>
            <a:r>
              <a:rPr lang="en-US" altLang="zh-CN" dirty="0"/>
              <a:t>avg:1.64002 max:33.2341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74" y="2236305"/>
            <a:ext cx="2286000" cy="304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242" y="2236305"/>
            <a:ext cx="2910840" cy="490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7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06" y="678918"/>
            <a:ext cx="10058400" cy="485386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测试结果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6B4F-308D-47FF-9020-73664946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6" y="1845734"/>
            <a:ext cx="10344974" cy="40233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数据</a:t>
            </a:r>
            <a:r>
              <a:rPr lang="en-US" altLang="zh-CN" dirty="0" smtClean="0">
                <a:solidFill>
                  <a:srgbClr val="0070C0"/>
                </a:solidFill>
              </a:rPr>
              <a:t>5.</a:t>
            </a:r>
            <a:r>
              <a:rPr lang="zh-CN" altLang="en-US" dirty="0">
                <a:solidFill>
                  <a:srgbClr val="0070C0"/>
                </a:solidFill>
              </a:rPr>
              <a:t>青</a:t>
            </a:r>
            <a:r>
              <a:rPr lang="zh-CN" altLang="en-US" dirty="0" smtClean="0">
                <a:solidFill>
                  <a:srgbClr val="0070C0"/>
                </a:solidFill>
              </a:rPr>
              <a:t>年 </a:t>
            </a:r>
            <a:r>
              <a:rPr lang="zh-CN" altLang="en-US" dirty="0">
                <a:solidFill>
                  <a:srgbClr val="0070C0"/>
                </a:solidFill>
              </a:rPr>
              <a:t>男</a:t>
            </a:r>
            <a:r>
              <a:rPr lang="zh-CN" altLang="en-US" dirty="0" smtClean="0">
                <a:solidFill>
                  <a:srgbClr val="0070C0"/>
                </a:solidFill>
              </a:rPr>
              <a:t>性 圆脸 戴眼镜 光照较亮， </a:t>
            </a:r>
            <a:r>
              <a:rPr lang="zh-CN" altLang="en-US" dirty="0">
                <a:solidFill>
                  <a:srgbClr val="0070C0"/>
                </a:solidFill>
              </a:rPr>
              <a:t>正</a:t>
            </a:r>
            <a:r>
              <a:rPr lang="zh-CN" altLang="en-US" dirty="0" smtClean="0">
                <a:solidFill>
                  <a:srgbClr val="0070C0"/>
                </a:solidFill>
              </a:rPr>
              <a:t>脸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26088" y="2888974"/>
            <a:ext cx="375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注册前：</a:t>
            </a:r>
            <a:r>
              <a:rPr lang="en-US" altLang="zh-CN" dirty="0"/>
              <a:t>avg:1.59087 max:16.493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626088" y="3406546"/>
            <a:ext cx="390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注册后：</a:t>
            </a:r>
            <a:r>
              <a:rPr lang="en-US" altLang="zh-CN" dirty="0"/>
              <a:t>avg:1.46528 max:18.9529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06" y="2206527"/>
            <a:ext cx="2286000" cy="304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877" y="2206527"/>
            <a:ext cx="3200400" cy="477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44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9BCC3FF0-5CA5-4058-8AF3-121825D18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6" y="292859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dirty="0">
                <a:solidFill>
                  <a:srgbClr val="0070C0"/>
                </a:solidFill>
              </a:rPr>
              <a:t>thanks</a:t>
            </a:r>
            <a:r>
              <a:rPr lang="zh-CN" altLang="en-US" sz="7200" dirty="0">
                <a:solidFill>
                  <a:srgbClr val="0070C0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42263400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229</Words>
  <Application>Microsoft Office PowerPoint</Application>
  <PresentationFormat>宽屏</PresentationFormat>
  <Paragraphs>30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方正姚体</vt:lpstr>
      <vt:lpstr>华文新魏</vt:lpstr>
      <vt:lpstr>Arial</vt:lpstr>
      <vt:lpstr>Trebuchet MS</vt:lpstr>
      <vt:lpstr>Wingdings 3</vt:lpstr>
      <vt:lpstr>平面</vt:lpstr>
      <vt:lpstr>周报</vt:lpstr>
      <vt:lpstr>标题：测试集精度评估</vt:lpstr>
      <vt:lpstr>测试结果</vt:lpstr>
      <vt:lpstr>测试结果</vt:lpstr>
      <vt:lpstr>测试结果</vt:lpstr>
      <vt:lpstr>测试结果</vt:lpstr>
      <vt:lpstr>测试结果</vt:lpstr>
      <vt:lpstr>thanks！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XX周报</dc:title>
  <dc:creator>baocc</dc:creator>
  <cp:lastModifiedBy>dilu</cp:lastModifiedBy>
  <cp:revision>14</cp:revision>
  <dcterms:created xsi:type="dcterms:W3CDTF">2019-03-16T09:02:07Z</dcterms:created>
  <dcterms:modified xsi:type="dcterms:W3CDTF">2019-03-31T12:47:21Z</dcterms:modified>
</cp:coreProperties>
</file>