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5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B9175-7D60-4F3A-9B0B-90B9E0867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0FFB33-9913-45A8-8164-107A44BD2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CC297-B147-41AD-890D-63829C60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54E2B-BD40-4886-AACA-2CA0FE90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A5F2C-D90B-4CB8-9B44-E04AD199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31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0D60D-A906-4BD6-8CD0-4BA8AEE9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BEB720-F467-4450-B8CC-4EA05D771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3A5-63B5-4561-ADBD-D896FBD3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1B966-2D87-43F0-99F8-F825FE3D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AC0AB-CFAD-4F54-ABF8-08B2060E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07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285EC6-2625-4AD7-B0B2-0D49156D6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2190A-0190-48C9-9583-5F8311B31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88A21-B341-4345-BAFB-B6F41BDA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3C347-13C1-4D7F-AE31-E9779C82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701DE-0B23-4D6E-95CB-3C648AFE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0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B0BA1-A4F3-49C8-A1CC-081D545D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39842-7687-47B2-AED0-156A6750B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AC275-1EFA-415D-BC73-E5B6FAB2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499D8-32D7-4005-9705-98C8B05A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A85F1-AB11-4D32-B7AD-A02F3BCE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11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71F34-3CD9-4FAE-A72F-167A972B2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AE6B88-1138-4BF5-8AFA-4768A80AA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FE8E9-78D9-44C8-A224-053F69A9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1299F-2875-40E1-850B-07DCF543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B6AEC-7083-42EA-86C7-57CE3053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4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BD7DC-279D-45CA-A827-E7C031C2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72D0E-AA50-49B6-8CA9-558606BB4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0730A-58D1-429D-82D4-60F8DCD39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F9EABA-9C9F-4343-ACA8-8C63BA0E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FC70E-158F-48C9-93DA-2F261142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F65199-8EA0-40E6-B9FB-70D8DDA8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75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C7365-6135-4031-95DB-4BBC6F9D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D3B174-1C59-4A19-B4F7-0480A0DE6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1E45D4-8A04-4B26-A08D-11293C4CB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62414D-F2E3-4D17-899A-9C583463E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7DDC0B-DC69-40BA-AC33-F53227B3B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7135A2-CD27-46DB-BD80-2D8D85E8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B8F18E-679E-4C3B-BC00-2E3306B1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4043A9-DA6D-4A6A-BADA-FCB6E14A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40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145E2-B3ED-454D-80B5-614B04E7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107EE5-CD2C-4D73-A8BA-D846D113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0CADC6-78B4-432C-8CE9-6A25381D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A1AA90-B2FD-43E0-AEDD-817B1357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6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339BF5-D817-45E8-A990-D300905A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B8D37B-2828-4069-BE63-9758FCA4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E44C8B-2B4C-4715-AEB6-CF3AC4F5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53CC7-6649-4A8F-8F7E-47A6B3A2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C7C07-434E-4042-8FBF-EC8779F40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909E81-E87F-4DAB-9FDF-A62DF5EFA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824B2-504A-4F61-B38F-2C5AB11E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C0D55D-54FF-4A07-8478-FC5BAE80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09E21F-3979-4862-A77C-E5E69F7F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6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161C6-6DB3-490D-BA33-1A3D35B1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7FAF79-00FB-4DAB-B04C-D328A9C53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636D09-2A50-4358-B631-7EFE84607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EFF726-9FAB-4A01-96AA-08115710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38939-5AFA-4752-A404-E07B75F4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20F02-098F-4416-9134-D09DC648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36F607-75CC-4BB4-A790-55CFCE74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BF4D02-8F5B-40C8-8EF0-61A624CAA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555F1-AD18-4694-9BE5-60673D4FF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4E25A-23DD-4495-BD7A-7E80BEB34C1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F2AC0-0BF1-42F0-B867-5A2E90974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F340E-9A63-47E1-9850-D347B7DAC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9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951CD5-3A66-4EF4-8911-530CC04C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649E08B-4DCC-4E17-B9DD-684072C75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585" y="1845801"/>
            <a:ext cx="10058400" cy="1922732"/>
          </a:xfrm>
        </p:spPr>
        <p:txBody>
          <a:bodyPr/>
          <a:lstStyle/>
          <a:p>
            <a:pPr algn="ctr"/>
            <a:r>
              <a:rPr lang="zh-CN" altLang="en-US" dirty="0" smtClean="0"/>
              <a:t>周报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D2647C-4FDA-4805-B9C8-036BAB8A3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1390" y="3903695"/>
            <a:ext cx="9144000" cy="1655762"/>
          </a:xfrm>
        </p:spPr>
        <p:txBody>
          <a:bodyPr/>
          <a:lstStyle/>
          <a:p>
            <a:pPr algn="r"/>
            <a:r>
              <a:rPr lang="en-US" altLang="zh-CN" dirty="0" smtClean="0"/>
              <a:t>2019.04.01</a:t>
            </a:r>
            <a:endParaRPr lang="en-US" altLang="zh-CN" dirty="0"/>
          </a:p>
          <a:p>
            <a:pPr algn="r"/>
            <a:r>
              <a:rPr lang="zh-CN" altLang="en-US" dirty="0"/>
              <a:t>李</a:t>
            </a:r>
            <a:r>
              <a:rPr lang="zh-CN" altLang="en-US" dirty="0" smtClean="0"/>
              <a:t>冰川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55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6" y="678918"/>
            <a:ext cx="10058400" cy="485386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三</a:t>
            </a:r>
            <a:r>
              <a:rPr lang="en-US" altLang="zh-CN" sz="3200" dirty="0" smtClean="0"/>
              <a:t>.</a:t>
            </a:r>
            <a:r>
              <a:rPr lang="zh-CN" altLang="en-US" sz="3200" dirty="0" smtClean="0"/>
              <a:t>给分割的模型制作</a:t>
            </a:r>
            <a:r>
              <a:rPr lang="en-US" altLang="zh-CN" sz="3200" dirty="0" err="1" smtClean="0"/>
              <a:t>uvmap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6" y="1346113"/>
            <a:ext cx="10344974" cy="4023360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154" y="1164304"/>
            <a:ext cx="3162300" cy="7629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30" y="1256668"/>
            <a:ext cx="635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4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9BCC3FF0-5CA5-4058-8AF3-121825D1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6" y="292859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/>
              <a:t>thanks</a:t>
            </a:r>
            <a:r>
              <a:rPr lang="zh-CN" altLang="en-US" sz="72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42263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zh-CN" altLang="en-US" dirty="0"/>
              <a:t>上周计划：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4907"/>
          </a:xfrm>
        </p:spPr>
        <p:txBody>
          <a:bodyPr/>
          <a:lstStyle/>
          <a:p>
            <a:r>
              <a:rPr lang="en-US" altLang="zh-CN" sz="3600" dirty="0" smtClean="0"/>
              <a:t>1.rgbd</a:t>
            </a:r>
            <a:r>
              <a:rPr lang="zh-CN" altLang="en-US" sz="3600" dirty="0" smtClean="0"/>
              <a:t>人脸重建库精度评估批量测试</a:t>
            </a:r>
            <a:endParaRPr lang="en-US" altLang="zh-CN" sz="3600" dirty="0"/>
          </a:p>
          <a:p>
            <a:r>
              <a:rPr lang="en-US" altLang="zh-CN" sz="3600" dirty="0" smtClean="0"/>
              <a:t>2.</a:t>
            </a:r>
            <a:r>
              <a:rPr lang="zh-CN" altLang="zh-CN" sz="3600" dirty="0"/>
              <a:t>给分割后的模型制作</a:t>
            </a:r>
            <a:r>
              <a:rPr lang="en-US" altLang="zh-CN" sz="3600" dirty="0" err="1"/>
              <a:t>uvmap</a:t>
            </a:r>
            <a:endParaRPr lang="en-US" altLang="zh-CN" sz="36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8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zh-CN" altLang="en-US" dirty="0"/>
              <a:t>本周总结：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4907"/>
          </a:xfrm>
        </p:spPr>
        <p:txBody>
          <a:bodyPr/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对每个点云根据误差范围进行着色</a:t>
            </a:r>
            <a:endParaRPr lang="en-US" altLang="zh-CN" sz="3600" dirty="0"/>
          </a:p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对所有测试结果分类统计</a:t>
            </a:r>
            <a:endParaRPr lang="en-US" altLang="zh-CN" sz="3600" dirty="0"/>
          </a:p>
          <a:p>
            <a:r>
              <a:rPr lang="en-US" altLang="zh-CN" sz="3600" dirty="0"/>
              <a:t>3</a:t>
            </a:r>
            <a:r>
              <a:rPr lang="en-US" altLang="zh-CN" sz="3600" dirty="0" smtClean="0"/>
              <a:t>.</a:t>
            </a:r>
            <a:r>
              <a:rPr lang="zh-CN" altLang="zh-CN" dirty="0"/>
              <a:t>使用</a:t>
            </a:r>
            <a:r>
              <a:rPr lang="en-US" altLang="zh-CN" dirty="0" err="1"/>
              <a:t>photoshop</a:t>
            </a:r>
            <a:r>
              <a:rPr lang="zh-CN" altLang="zh-CN" dirty="0"/>
              <a:t>软件给给分割后的模型制作</a:t>
            </a:r>
            <a:r>
              <a:rPr lang="en-US" altLang="zh-CN" dirty="0" err="1"/>
              <a:t>uvmap</a:t>
            </a:r>
            <a:endParaRPr lang="en-US" altLang="zh-CN" sz="36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6" y="678918"/>
            <a:ext cx="10058400" cy="485386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一</a:t>
            </a:r>
            <a:r>
              <a:rPr lang="en-US" altLang="zh-CN" sz="3200" dirty="0" smtClean="0"/>
              <a:t>.</a:t>
            </a:r>
            <a:r>
              <a:rPr lang="zh-CN" altLang="en-US" sz="3200" dirty="0" smtClean="0"/>
              <a:t>测试结果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6" y="1346113"/>
            <a:ext cx="10344974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solidFill>
                  <a:srgbClr val="0070C0"/>
                </a:solidFill>
              </a:rPr>
              <a:t>数据</a:t>
            </a:r>
            <a:r>
              <a:rPr lang="en-US" altLang="zh-CN" sz="2400" dirty="0" smtClean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0070C0"/>
                </a:solidFill>
              </a:rPr>
              <a:t>.</a:t>
            </a:r>
            <a:r>
              <a:rPr lang="zh-CN" altLang="en-US" sz="2400" dirty="0">
                <a:solidFill>
                  <a:srgbClr val="0070C0"/>
                </a:solidFill>
              </a:rPr>
              <a:t>老年 男性 圆脸 未戴眼镜 光照一般 正</a:t>
            </a:r>
            <a:r>
              <a:rPr lang="zh-CN" altLang="en-US" sz="2400" dirty="0" smtClean="0">
                <a:solidFill>
                  <a:srgbClr val="0070C0"/>
                </a:solidFill>
              </a:rPr>
              <a:t>脸 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avg:1.06621 </a:t>
            </a:r>
            <a:r>
              <a:rPr lang="en-US" altLang="zh-CN" dirty="0"/>
              <a:t>max:6.38262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06" y="2342322"/>
            <a:ext cx="2286000" cy="304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249" y="2342322"/>
            <a:ext cx="2886075" cy="4257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7867" y="2342322"/>
            <a:ext cx="28003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0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6" y="1346113"/>
            <a:ext cx="10344974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数据</a:t>
            </a:r>
            <a:r>
              <a:rPr lang="en-US" altLang="zh-CN" sz="2400" dirty="0">
                <a:solidFill>
                  <a:srgbClr val="0070C0"/>
                </a:solidFill>
              </a:rPr>
              <a:t>2.</a:t>
            </a:r>
            <a:r>
              <a:rPr lang="zh-CN" altLang="en-US" sz="2400" dirty="0">
                <a:solidFill>
                  <a:srgbClr val="0070C0"/>
                </a:solidFill>
              </a:rPr>
              <a:t>老年 男性 方脸 未戴眼镜 光照一般 侧脸（角度较小</a:t>
            </a:r>
            <a:r>
              <a:rPr lang="zh-CN" altLang="en-US" dirty="0">
                <a:solidFill>
                  <a:srgbClr val="0070C0"/>
                </a:solidFill>
              </a:rPr>
              <a:t>）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avg:1.70257 max:14.6213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06" y="2236304"/>
            <a:ext cx="2286000" cy="304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842" y="2236304"/>
            <a:ext cx="3248025" cy="4229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6944" y="2236304"/>
            <a:ext cx="29527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3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6" y="1346113"/>
            <a:ext cx="10344974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数据</a:t>
            </a:r>
            <a:r>
              <a:rPr lang="en-US" altLang="zh-CN" sz="2400" dirty="0">
                <a:solidFill>
                  <a:srgbClr val="0070C0"/>
                </a:solidFill>
              </a:rPr>
              <a:t>3.</a:t>
            </a:r>
            <a:r>
              <a:rPr lang="zh-CN" altLang="en-US" sz="2400" dirty="0">
                <a:solidFill>
                  <a:srgbClr val="0070C0"/>
                </a:solidFill>
              </a:rPr>
              <a:t>老年 女性 圆脸 戴眼镜 光照较暗，模糊 侧脸（角度较小）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dirty="0"/>
              <a:t>avg:3.06176 max:20.1787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77" y="2236304"/>
            <a:ext cx="2286000" cy="304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943" y="2236304"/>
            <a:ext cx="2762250" cy="4391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4859" y="2236304"/>
            <a:ext cx="27813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9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5" y="1346113"/>
            <a:ext cx="11195765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数据</a:t>
            </a:r>
            <a:r>
              <a:rPr lang="en-US" altLang="zh-CN" sz="2400" dirty="0">
                <a:solidFill>
                  <a:srgbClr val="0070C0"/>
                </a:solidFill>
              </a:rPr>
              <a:t>4.</a:t>
            </a:r>
            <a:r>
              <a:rPr lang="zh-CN" altLang="en-US" sz="2400" dirty="0">
                <a:solidFill>
                  <a:srgbClr val="0070C0"/>
                </a:solidFill>
              </a:rPr>
              <a:t>青年 女性 瓜子脸 戴眼镜 光照较暗，模糊 侧脸（角度较小，带表情）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dirty="0"/>
              <a:t>avg:1.64002 max:33.2341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74" y="2236305"/>
            <a:ext cx="2286000" cy="304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243" y="2236304"/>
            <a:ext cx="2876550" cy="40481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603" y="2236304"/>
            <a:ext cx="29527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1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5" y="1346113"/>
            <a:ext cx="11195765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数据</a:t>
            </a:r>
            <a:r>
              <a:rPr lang="en-US" altLang="zh-CN" sz="2400" dirty="0">
                <a:solidFill>
                  <a:srgbClr val="0070C0"/>
                </a:solidFill>
              </a:rPr>
              <a:t>5.</a:t>
            </a:r>
            <a:r>
              <a:rPr lang="zh-CN" altLang="en-US" sz="2400" dirty="0">
                <a:solidFill>
                  <a:srgbClr val="0070C0"/>
                </a:solidFill>
              </a:rPr>
              <a:t>青年 男性 圆脸 戴眼镜 光照较亮， 正脸</a:t>
            </a:r>
          </a:p>
          <a:p>
            <a:r>
              <a:rPr lang="en-US" altLang="zh-CN" dirty="0"/>
              <a:t>avg:1.46528 max:18.9529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862" y="2206527"/>
            <a:ext cx="3133725" cy="4048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84" y="2206527"/>
            <a:ext cx="2286000" cy="304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7665" y="2206527"/>
            <a:ext cx="37433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6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6" y="678918"/>
            <a:ext cx="10058400" cy="485386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二</a:t>
            </a:r>
            <a:r>
              <a:rPr lang="en-US" altLang="zh-CN" sz="3200" dirty="0" smtClean="0"/>
              <a:t>.</a:t>
            </a:r>
            <a:r>
              <a:rPr lang="zh-CN" altLang="en-US" sz="3200" dirty="0" smtClean="0"/>
              <a:t>批量测试统计结果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6" y="1346113"/>
            <a:ext cx="10344974" cy="4023360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800846"/>
              </p:ext>
            </p:extLst>
          </p:nvPr>
        </p:nvGraphicFramePr>
        <p:xfrm>
          <a:off x="1024835" y="1651399"/>
          <a:ext cx="8128000" cy="3793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41197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1757634"/>
                    </a:ext>
                  </a:extLst>
                </a:gridCol>
                <a:gridCol w="1417982">
                  <a:extLst>
                    <a:ext uri="{9D8B030D-6E8A-4147-A177-3AD203B41FA5}">
                      <a16:colId xmlns:a16="http://schemas.microsoft.com/office/drawing/2014/main" val="448520080"/>
                    </a:ext>
                  </a:extLst>
                </a:gridCol>
                <a:gridCol w="2646018">
                  <a:extLst>
                    <a:ext uri="{9D8B030D-6E8A-4147-A177-3AD203B41FA5}">
                      <a16:colId xmlns:a16="http://schemas.microsoft.com/office/drawing/2014/main" val="907114643"/>
                    </a:ext>
                  </a:extLst>
                </a:gridCol>
              </a:tblGrid>
              <a:tr h="45569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分类方式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总数量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平均值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8948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按性别、年龄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老年男性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1.56075841943655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532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老年女性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1.89991166775942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831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青年男性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1.73786125788154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9420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青年女性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1.79609969778218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8797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是否戴眼镜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1.90633455655003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0502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1.7206709202466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7502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dirty="0" smtClean="0"/>
                        <a:t>光照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较暗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2.0113871115497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1096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1.67906831397041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0180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较亮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1.77369219720797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78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77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216</Words>
  <Application>Microsoft Office PowerPoint</Application>
  <PresentationFormat>宽屏</PresentationFormat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周报</vt:lpstr>
      <vt:lpstr>上周计划：</vt:lpstr>
      <vt:lpstr>本周总结：</vt:lpstr>
      <vt:lpstr>一.测试结果</vt:lpstr>
      <vt:lpstr>PowerPoint 演示文稿</vt:lpstr>
      <vt:lpstr>PowerPoint 演示文稿</vt:lpstr>
      <vt:lpstr>PowerPoint 演示文稿</vt:lpstr>
      <vt:lpstr>PowerPoint 演示文稿</vt:lpstr>
      <vt:lpstr>二.批量测试统计结果</vt:lpstr>
      <vt:lpstr>三.给分割的模型制作uvmap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XX周报</dc:title>
  <dc:creator>baocc</dc:creator>
  <cp:lastModifiedBy>dilu</cp:lastModifiedBy>
  <cp:revision>11</cp:revision>
  <dcterms:created xsi:type="dcterms:W3CDTF">2019-03-16T09:02:07Z</dcterms:created>
  <dcterms:modified xsi:type="dcterms:W3CDTF">2019-03-31T13:14:24Z</dcterms:modified>
</cp:coreProperties>
</file>