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0" r:id="rId3"/>
    <p:sldId id="258" r:id="rId4"/>
    <p:sldId id="266" r:id="rId5"/>
    <p:sldId id="262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5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B9175-7D60-4F3A-9B0B-90B9E0867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0FFB33-9913-45A8-8164-107A44BD2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CC297-B147-41AD-890D-63829C60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54E2B-BD40-4886-AACA-2CA0FE90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A5F2C-D90B-4CB8-9B44-E04AD199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1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0D60D-A906-4BD6-8CD0-4BA8AEE9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BEB720-F467-4450-B8CC-4EA05D771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3A5-63B5-4561-ADBD-D896FBD3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1B966-2D87-43F0-99F8-F825FE3D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AC0AB-CFAD-4F54-ABF8-08B2060E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285EC6-2625-4AD7-B0B2-0D49156D6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2190A-0190-48C9-9583-5F8311B31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88A21-B341-4345-BAFB-B6F41BDA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3C347-13C1-4D7F-AE31-E9779C82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701DE-0B23-4D6E-95CB-3C648AFE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0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B0BA1-A4F3-49C8-A1CC-081D545D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39842-7687-47B2-AED0-156A6750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AC275-1EFA-415D-BC73-E5B6FAB2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499D8-32D7-4005-9705-98C8B05A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A85F1-AB11-4D32-B7AD-A02F3BCE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71F34-3CD9-4FAE-A72F-167A972B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E6B88-1138-4BF5-8AFA-4768A80AA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FE8E9-78D9-44C8-A224-053F69A9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1299F-2875-40E1-850B-07DCF543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B6AEC-7083-42EA-86C7-57CE3053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BD7DC-279D-45CA-A827-E7C031C2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72D0E-AA50-49B6-8CA9-558606BB4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0730A-58D1-429D-82D4-60F8DCD39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9EABA-9C9F-4343-ACA8-8C63BA0E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FC70E-158F-48C9-93DA-2F261142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65199-8EA0-40E6-B9FB-70D8DDA8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5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C7365-6135-4031-95DB-4BBC6F9D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3B174-1C59-4A19-B4F7-0480A0DE6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1E45D4-8A04-4B26-A08D-11293C4CB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62414D-F2E3-4D17-899A-9C583463E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7DDC0B-DC69-40BA-AC33-F53227B3B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7135A2-CD27-46DB-BD80-2D8D85E8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B8F18E-679E-4C3B-BC00-2E3306B1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4043A9-DA6D-4A6A-BADA-FCB6E14A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0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145E2-B3ED-454D-80B5-614B04E7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107EE5-CD2C-4D73-A8BA-D846D113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0CADC6-78B4-432C-8CE9-6A25381D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A1AA90-B2FD-43E0-AEDD-817B1357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339BF5-D817-45E8-A990-D300905A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8D37B-2828-4069-BE63-9758FCA4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E44C8B-2B4C-4715-AEB6-CF3AC4F5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53CC7-6649-4A8F-8F7E-47A6B3A2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7C07-434E-4042-8FBF-EC8779F4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909E81-E87F-4DAB-9FDF-A62DF5EF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824B2-504A-4F61-B38F-2C5AB11E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0D55D-54FF-4A07-8478-FC5BAE80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9E21F-3979-4862-A77C-E5E69F7F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161C6-6DB3-490D-BA33-1A3D35B1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7FAF79-00FB-4DAB-B04C-D328A9C53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36D09-2A50-4358-B631-7EFE84607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EFF726-9FAB-4A01-96AA-08115710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38939-5AFA-4752-A404-E07B75F4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20F02-098F-4416-9134-D09DC648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36F607-75CC-4BB4-A790-55CFCE74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F4D02-8F5B-40C8-8EF0-61A624CA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555F1-AD18-4694-9BE5-60673D4FF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E25A-23DD-4495-BD7A-7E80BEB34C11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F2AC0-0BF1-42F0-B867-5A2E90974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F340E-9A63-47E1-9850-D347B7DAC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9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951CD5-3A66-4EF4-8911-530CC04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49E08B-4DCC-4E17-B9DD-684072C75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585" y="1845801"/>
            <a:ext cx="10058400" cy="1922732"/>
          </a:xfrm>
        </p:spPr>
        <p:txBody>
          <a:bodyPr/>
          <a:lstStyle/>
          <a:p>
            <a:pPr algn="ctr"/>
            <a:r>
              <a:rPr lang="zh-CN" altLang="en-US" dirty="0" smtClean="0"/>
              <a:t>周报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D2647C-4FDA-4805-B9C8-036BAB8A3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390" y="3903695"/>
            <a:ext cx="9144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2019.04.15</a:t>
            </a:r>
            <a:endParaRPr lang="en-US" altLang="zh-CN" dirty="0"/>
          </a:p>
          <a:p>
            <a:pPr algn="r"/>
            <a:r>
              <a:rPr lang="zh-CN" altLang="en-US" dirty="0"/>
              <a:t>李</a:t>
            </a:r>
            <a:r>
              <a:rPr lang="zh-CN" altLang="en-US" dirty="0" smtClean="0"/>
              <a:t>冰川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5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5" y="1168062"/>
            <a:ext cx="4976902" cy="4015208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1763" y="1164304"/>
            <a:ext cx="6148446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cnn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1.52497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1.52902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18.2705</a:t>
            </a:r>
            <a:endParaRPr lang="zh-CN" altLang="zh-CN" kern="150" dirty="0">
              <a:latin typeface="Liberation Serif"/>
              <a:cs typeface="Droid Sans Fallback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vae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1.97219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1.89292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21.5057</a:t>
            </a:r>
            <a:endParaRPr lang="zh-CN" altLang="zh-CN" kern="150" dirty="0">
              <a:latin typeface="Liberation Serif"/>
              <a:cs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41335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5" y="1168062"/>
            <a:ext cx="4976902" cy="4015208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1763" y="1164304"/>
            <a:ext cx="6148446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cnn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1.52497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1.52902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18.2705</a:t>
            </a:r>
            <a:endParaRPr lang="zh-CN" altLang="zh-CN" kern="150" dirty="0">
              <a:latin typeface="Liberation Serif"/>
              <a:cs typeface="Droid Sans Fallback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vae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1.97219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1.89292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21.5057</a:t>
            </a:r>
            <a:endParaRPr lang="zh-CN" altLang="zh-CN" kern="150" dirty="0">
              <a:latin typeface="Liberation Serif"/>
              <a:cs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401900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5" y="1177323"/>
            <a:ext cx="4976902" cy="3996685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1763" y="1164304"/>
            <a:ext cx="6148446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cnn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1.90504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1.86733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12.5456</a:t>
            </a:r>
            <a:endParaRPr lang="zh-CN" altLang="zh-CN" kern="150" dirty="0">
              <a:latin typeface="Liberation Serif"/>
              <a:cs typeface="Droid Sans Fallback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vae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2.32725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2.59301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15.1867</a:t>
            </a:r>
            <a:endParaRPr lang="zh-CN" altLang="zh-CN" kern="150" dirty="0">
              <a:latin typeface="Liberation Serif"/>
              <a:cs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266069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5" y="1173495"/>
            <a:ext cx="4976902" cy="4004341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1763" y="1164304"/>
            <a:ext cx="6148446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cnn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1.71304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1.71363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17.9782</a:t>
            </a:r>
            <a:endParaRPr lang="zh-CN" altLang="zh-CN" kern="150" dirty="0">
              <a:latin typeface="Liberation Serif"/>
              <a:cs typeface="Droid Sans Fallback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vae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2.24058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2.18649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19.167</a:t>
            </a:r>
            <a:endParaRPr lang="zh-CN" altLang="zh-CN" kern="150" dirty="0">
              <a:latin typeface="Liberation Serif"/>
              <a:cs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356212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5" y="1168062"/>
            <a:ext cx="4976902" cy="4015208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1763" y="1164304"/>
            <a:ext cx="6148446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cnn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1.05995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1.25421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14.2794</a:t>
            </a:r>
            <a:endParaRPr lang="zh-CN" altLang="zh-CN" kern="150" dirty="0">
              <a:latin typeface="Liberation Serif"/>
              <a:cs typeface="Droid Sans Fallback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vae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1.42978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1.63473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12.3626</a:t>
            </a:r>
            <a:endParaRPr lang="zh-CN" altLang="zh-CN" kern="150" dirty="0">
              <a:latin typeface="Liberation Serif"/>
              <a:cs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391640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5" y="1169642"/>
            <a:ext cx="4976902" cy="4012048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1763" y="1164304"/>
            <a:ext cx="6148446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cnn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1.05995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1.25421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14.2794</a:t>
            </a:r>
            <a:endParaRPr lang="zh-CN" altLang="zh-CN" kern="150" dirty="0">
              <a:latin typeface="Liberation Serif"/>
              <a:cs typeface="Droid Sans Fallback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vae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1.42978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1.63473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12.3626</a:t>
            </a:r>
            <a:endParaRPr lang="zh-CN" altLang="zh-CN" kern="150" dirty="0">
              <a:latin typeface="Liberation Serif"/>
              <a:cs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2363038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82" y="1169642"/>
            <a:ext cx="4974287" cy="4012048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1763" y="1164304"/>
            <a:ext cx="6148446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cnn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1.04147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1.04806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7.26196</a:t>
            </a:r>
            <a:endParaRPr lang="zh-CN" altLang="zh-CN" kern="150" dirty="0">
              <a:latin typeface="Liberation Serif"/>
              <a:cs typeface="Droid Sans Fallback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vae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1.43674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1.47403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8.39443</a:t>
            </a:r>
            <a:endParaRPr lang="zh-CN" altLang="zh-CN" kern="150" dirty="0">
              <a:latin typeface="Liberation Serif"/>
              <a:cs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588340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9BCC3FF0-5CA5-4058-8AF3-121825D1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6" y="292859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thanks</a:t>
            </a:r>
            <a:r>
              <a:rPr lang="zh-CN" altLang="en-US" sz="7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42263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zh-CN" altLang="en-US" dirty="0"/>
              <a:t>本周总结：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/>
          <a:lstStyle/>
          <a:p>
            <a:r>
              <a:rPr lang="en-US" altLang="zh-CN" sz="3600" dirty="0" smtClean="0"/>
              <a:t>1</a:t>
            </a:r>
            <a:r>
              <a:rPr lang="en-US" altLang="zh-CN" sz="3600" dirty="0" smtClean="0"/>
              <a:t>.</a:t>
            </a:r>
            <a:r>
              <a:rPr lang="zh-CN" altLang="zh-CN" dirty="0"/>
              <a:t>代码实现给分割后的模型制作</a:t>
            </a:r>
            <a:r>
              <a:rPr lang="en-US" altLang="zh-CN" dirty="0" err="1"/>
              <a:t>uvmap</a:t>
            </a:r>
            <a:endParaRPr lang="zh-CN" altLang="zh-CN" dirty="0"/>
          </a:p>
          <a:p>
            <a:r>
              <a:rPr lang="en-US" altLang="zh-CN" sz="3600" dirty="0" smtClean="0"/>
              <a:t>2.</a:t>
            </a:r>
            <a:r>
              <a:rPr lang="zh-CN" altLang="zh-CN" dirty="0"/>
              <a:t>给人脸重建精度评估程序添加界面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对比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建模和</a:t>
            </a:r>
            <a:r>
              <a:rPr lang="en-US" altLang="zh-CN" dirty="0" smtClean="0"/>
              <a:t>VAE</a:t>
            </a:r>
            <a:r>
              <a:rPr lang="zh-CN" altLang="zh-CN" dirty="0"/>
              <a:t>建模。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一</a:t>
            </a:r>
            <a:r>
              <a:rPr lang="en-US" altLang="zh-CN" sz="3200" dirty="0" smtClean="0"/>
              <a:t>.</a:t>
            </a:r>
            <a:r>
              <a:rPr lang="zh-CN" altLang="en-US" sz="3200" dirty="0"/>
              <a:t>给分割后的模型制作</a:t>
            </a:r>
            <a:r>
              <a:rPr lang="en-US" altLang="zh-CN" sz="3200" dirty="0" err="1"/>
              <a:t>uvmap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6897" y="1353930"/>
            <a:ext cx="1618278" cy="4022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940" y="1353930"/>
            <a:ext cx="1395746" cy="40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0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二</a:t>
            </a:r>
            <a:r>
              <a:rPr lang="en-US" altLang="zh-CN" sz="3200" dirty="0" smtClean="0"/>
              <a:t>.CNN</a:t>
            </a:r>
            <a:r>
              <a:rPr lang="zh-CN" altLang="en-US" sz="3200" dirty="0" smtClean="0"/>
              <a:t>建模和</a:t>
            </a:r>
            <a:r>
              <a:rPr lang="en-US" altLang="zh-CN" sz="3200" dirty="0" smtClean="0"/>
              <a:t>VAE</a:t>
            </a:r>
            <a:r>
              <a:rPr lang="zh-CN" altLang="en-US" sz="3200" dirty="0" smtClean="0"/>
              <a:t>建模对比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6" y="1164304"/>
            <a:ext cx="5391875" cy="4351338"/>
          </a:xfrm>
        </p:spPr>
      </p:pic>
      <p:sp>
        <p:nvSpPr>
          <p:cNvPr id="7" name="文本框 6"/>
          <p:cNvSpPr txBox="1"/>
          <p:nvPr/>
        </p:nvSpPr>
        <p:spPr>
          <a:xfrm>
            <a:off x="6202581" y="1164304"/>
            <a:ext cx="616169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cnn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1.5628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1.51696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24.4218</a:t>
            </a:r>
            <a:endParaRPr lang="zh-CN" altLang="zh-CN" kern="150" dirty="0">
              <a:solidFill>
                <a:srgbClr val="0000FF"/>
              </a:solidFill>
              <a:latin typeface="Times New Roman" panose="02020603050405020304" pitchFamily="18" charset="0"/>
              <a:cs typeface="Droid Sans Fallback"/>
            </a:endParaRPr>
          </a:p>
          <a:p>
            <a:pPr>
              <a:lnSpc>
                <a:spcPct val="120000"/>
              </a:lnSpc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vae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1.77305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1.90403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smtClean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24.4591</a:t>
            </a:r>
            <a:endParaRPr lang="zh-CN" altLang="zh-CN" kern="150" dirty="0">
              <a:solidFill>
                <a:srgbClr val="0000FF"/>
              </a:solidFill>
              <a:latin typeface="Times New Roman" panose="02020603050405020304" pitchFamily="18" charset="0"/>
              <a:cs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214481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1" y="1164304"/>
            <a:ext cx="5044892" cy="4022725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1763" y="1164304"/>
            <a:ext cx="614844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cnn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1.41316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1.31967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23.7834</a:t>
            </a:r>
            <a:endParaRPr lang="zh-CN" altLang="zh-CN" kern="150" dirty="0">
              <a:latin typeface="Liberation Serif"/>
              <a:cs typeface="Droid Sans Fallback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vae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1.79927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1.75537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24.8059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4213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86" y="1164304"/>
            <a:ext cx="4979481" cy="4022725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1763" y="1164304"/>
            <a:ext cx="6148446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cnn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1.40914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1.31015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25.9548</a:t>
            </a:r>
            <a:endParaRPr lang="zh-CN" altLang="zh-CN" kern="150" dirty="0">
              <a:latin typeface="Liberation Serif"/>
              <a:cs typeface="Droid Sans Fallback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vae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2.03821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1.95495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19.5451</a:t>
            </a:r>
            <a:endParaRPr lang="zh-CN" altLang="zh-CN" kern="150" dirty="0">
              <a:latin typeface="Liberation Serif"/>
              <a:cs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53744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5" y="1164304"/>
            <a:ext cx="4976902" cy="4022725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1763" y="1164304"/>
            <a:ext cx="6148446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cnn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1.57117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1.67124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10.8061</a:t>
            </a:r>
            <a:endParaRPr lang="zh-CN" altLang="zh-CN" kern="150" dirty="0">
              <a:latin typeface="Liberation Serif"/>
              <a:cs typeface="Droid Sans Fallback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vae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1.55968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1.77957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15.2004</a:t>
            </a:r>
            <a:endParaRPr lang="zh-CN" altLang="zh-CN" kern="150" dirty="0">
              <a:latin typeface="Liberation Serif"/>
              <a:cs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371998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5" y="1172965"/>
            <a:ext cx="4976902" cy="4005402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1763" y="1164304"/>
            <a:ext cx="614844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cnn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1.01534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0.990977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11.3903</a:t>
            </a:r>
            <a:endParaRPr lang="zh-CN" altLang="zh-CN" kern="150" dirty="0">
              <a:latin typeface="Liberation Serif"/>
              <a:cs typeface="Droid Sans Fallback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vae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1.3019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1.28646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11.1205</a:t>
            </a:r>
            <a:endParaRPr lang="zh-CN" altLang="zh-CN" kern="150" dirty="0">
              <a:latin typeface="Liberation Serif"/>
              <a:cs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65438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5" y="1166392"/>
            <a:ext cx="4976902" cy="4018548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1763" y="1164304"/>
            <a:ext cx="6148446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cnn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1.29071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1.28181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11.694</a:t>
            </a:r>
            <a:endParaRPr lang="zh-CN" altLang="zh-CN" kern="150" dirty="0">
              <a:latin typeface="Liberation Serif"/>
              <a:cs typeface="Droid Sans Fallback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vae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weightAvgDis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1.89783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avgDis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1.75192 </a:t>
            </a:r>
            <a:r>
              <a:rPr lang="en-US" altLang="zh-CN" kern="150" dirty="0" err="1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maxDis</a:t>
            </a:r>
            <a:r>
              <a:rPr lang="en-US" altLang="zh-CN" kern="150" dirty="0">
                <a:solidFill>
                  <a:srgbClr val="0000FF"/>
                </a:solidFill>
                <a:latin typeface="Times New Roman" panose="02020603050405020304" pitchFamily="18" charset="0"/>
                <a:cs typeface="Droid Sans Fallback"/>
              </a:rPr>
              <a:t>: 13.2879</a:t>
            </a:r>
            <a:endParaRPr lang="zh-CN" altLang="zh-CN" kern="150" dirty="0">
              <a:latin typeface="Liberation Serif"/>
              <a:cs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28369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342</Words>
  <Application>Microsoft Office PowerPoint</Application>
  <PresentationFormat>宽屏</PresentationFormat>
  <Paragraphs>35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Droid Sans Fallback</vt:lpstr>
      <vt:lpstr>Liberation Serif</vt:lpstr>
      <vt:lpstr>等线</vt:lpstr>
      <vt:lpstr>等线 Light</vt:lpstr>
      <vt:lpstr>Arial</vt:lpstr>
      <vt:lpstr>Times New Roman</vt:lpstr>
      <vt:lpstr>Office 主题​​</vt:lpstr>
      <vt:lpstr>周报</vt:lpstr>
      <vt:lpstr>本周总结：</vt:lpstr>
      <vt:lpstr>一.给分割后的模型制作uvmap</vt:lpstr>
      <vt:lpstr>二.CNN建模和VAE建模对比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XX周报</dc:title>
  <dc:creator>baocc</dc:creator>
  <cp:lastModifiedBy>dilu</cp:lastModifiedBy>
  <cp:revision>20</cp:revision>
  <dcterms:created xsi:type="dcterms:W3CDTF">2019-03-16T09:02:07Z</dcterms:created>
  <dcterms:modified xsi:type="dcterms:W3CDTF">2019-04-14T07:00:50Z</dcterms:modified>
</cp:coreProperties>
</file>