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9175-7D60-4F3A-9B0B-90B9E086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FB33-9913-45A8-8164-107A44BD2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C297-B147-41AD-890D-63829C60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4E2B-BD40-4886-AACA-2CA0FE9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5F2C-D90B-4CB8-9B44-E04AD199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D60D-A906-4BD6-8CD0-4BA8AEE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EB720-F467-4450-B8CC-4EA05D77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3A5-63B5-4561-ADBD-D896FBD3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B966-2D87-43F0-99F8-F825FE3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AC0AB-CFAD-4F54-ABF8-08B2060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85EC6-2625-4AD7-B0B2-0D49156D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2190A-0190-48C9-9583-5F8311B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8A21-B341-4345-BAFB-B6F41BD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3C347-13C1-4D7F-AE31-E9779C82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01DE-0B23-4D6E-95CB-3C648A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0BA1-A4F3-49C8-A1CC-081D545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9842-7687-47B2-AED0-156A6750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275-1EFA-415D-BC73-E5B6FAB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99D8-32D7-4005-9705-98C8B05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A85F1-AB11-4D32-B7AD-A02F3BCE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1F34-3CD9-4FAE-A72F-167A972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6B88-1138-4BF5-8AFA-4768A80A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E8E9-78D9-44C8-A224-053F69A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1299F-2875-40E1-850B-07DCF54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6AEC-7083-42EA-86C7-57CE3053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D7DC-279D-45CA-A827-E7C031C2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2D0E-AA50-49B6-8CA9-558606BB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30A-58D1-429D-82D4-60F8DCD3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9EABA-9C9F-4343-ACA8-8C63BA0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FC70E-158F-48C9-93DA-2F261142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65199-8EA0-40E6-B9FB-70D8DDA8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C7365-6135-4031-95DB-4BBC6F9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B174-1C59-4A19-B4F7-0480A0DE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E45D4-8A04-4B26-A08D-11293C4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2414D-F2E3-4D17-899A-9C583463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DDC0B-DC69-40BA-AC33-F53227B3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135A2-CD27-46DB-BD80-2D8D85E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8F18E-679E-4C3B-BC00-2E3306B1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043A9-DA6D-4A6A-BADA-FCB6E14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45E2-B3ED-454D-80B5-614B04E7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7EE5-CD2C-4D73-A8BA-D846D113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CADC6-78B4-432C-8CE9-6A25381D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1AA90-B2FD-43E0-AEDD-817B135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39BF5-D817-45E8-A990-D300905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D37B-2828-4069-BE63-9758FCA4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44C8B-2B4C-4715-AEB6-CF3AC4F5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CC7-6649-4A8F-8F7E-47A6B3A2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C07-434E-4042-8FBF-EC8779F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09E81-E87F-4DAB-9FDF-A62DF5EF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824B2-504A-4F61-B38F-2C5AB11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0D55D-54FF-4A07-8478-FC5BAE80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9E21F-3979-4862-A77C-E5E69F7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61C6-6DB3-490D-BA33-1A3D35B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FAF79-00FB-4DAB-B04C-D328A9C5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36D09-2A50-4358-B631-7EFE8460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FF726-9FAB-4A01-96AA-0811571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38939-5AFA-4752-A404-E07B75F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0F02-098F-4416-9134-D09DC648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36F607-75CC-4BB4-A790-55CFCE7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4D02-8F5B-40C8-8EF0-61A624CA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55F1-AD18-4694-9BE5-60673D4F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2019/4/28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F2AC0-0BF1-42F0-B867-5A2E9097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340E-9A63-47E1-9850-D347B7DA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390" y="3903695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2019.04.28</a:t>
            </a:r>
          </a:p>
          <a:p>
            <a:pPr algn="r"/>
            <a:r>
              <a:rPr lang="zh-CN" altLang="en-US" dirty="0"/>
              <a:t>李冰川</a:t>
            </a:r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本周总结：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r>
              <a:rPr lang="zh-CN" altLang="en-US" dirty="0"/>
              <a:t>阅读</a:t>
            </a:r>
            <a:r>
              <a:rPr lang="en-US" altLang="zh-CN" dirty="0"/>
              <a:t>3dmm</a:t>
            </a:r>
            <a:r>
              <a:rPr lang="zh-CN" altLang="en-US" dirty="0"/>
              <a:t>论文，熟悉</a:t>
            </a:r>
            <a:r>
              <a:rPr lang="en-US" altLang="zh-CN" dirty="0"/>
              <a:t>3dmm</a:t>
            </a:r>
            <a:r>
              <a:rPr lang="zh-CN" altLang="en-US" dirty="0"/>
              <a:t>建模代码</a:t>
            </a:r>
            <a:endParaRPr lang="en-US" altLang="zh-CN" dirty="0"/>
          </a:p>
          <a:p>
            <a:r>
              <a:rPr lang="zh-CN" altLang="zh-CN" dirty="0"/>
              <a:t>阅读</a:t>
            </a:r>
            <a:r>
              <a:rPr lang="en-US" altLang="zh-CN" dirty="0"/>
              <a:t>SMPL</a:t>
            </a:r>
            <a:r>
              <a:rPr lang="zh-CN" altLang="zh-CN" dirty="0"/>
              <a:t>论文，</a:t>
            </a:r>
            <a:r>
              <a:rPr lang="zh-CN" altLang="en-US" dirty="0"/>
              <a:t>熟悉</a:t>
            </a:r>
            <a:r>
              <a:rPr lang="en-US" altLang="zh-CN" dirty="0" err="1"/>
              <a:t>smpl</a:t>
            </a:r>
            <a:r>
              <a:rPr lang="zh-CN" altLang="zh-CN" dirty="0"/>
              <a:t>建模代码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altLang="zh-CN" dirty="0"/>
              <a:t>3dmm</a:t>
            </a:r>
            <a:r>
              <a:rPr lang="zh-CN" altLang="en-US" dirty="0"/>
              <a:t>建模：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353122"/>
              </p:ext>
            </p:extLst>
          </p:nvPr>
        </p:nvGraphicFramePr>
        <p:xfrm>
          <a:off x="834498" y="1816886"/>
          <a:ext cx="9998875" cy="339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文档" r:id="rId4" imgW="5261479" imgH="1785400" progId="Word.Document.12">
                  <p:embed/>
                </p:oleObj>
              </mc:Choice>
              <mc:Fallback>
                <p:oleObj name="文档" r:id="rId4" imgW="5261479" imgH="1785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498" y="1816886"/>
                        <a:ext cx="9998875" cy="339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94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946839"/>
              </p:ext>
            </p:extLst>
          </p:nvPr>
        </p:nvGraphicFramePr>
        <p:xfrm>
          <a:off x="800100" y="1574800"/>
          <a:ext cx="101219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4" imgW="5274753" imgH="2773540" progId="Word.Document.12">
                  <p:embed/>
                </p:oleObj>
              </mc:Choice>
              <mc:Fallback>
                <p:oleObj name="Document" r:id="rId4" imgW="5274753" imgH="27735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" y="1574800"/>
                        <a:ext cx="10121900" cy="532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86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altLang="zh-CN" dirty="0" err="1"/>
              <a:t>smpl</a:t>
            </a:r>
            <a:r>
              <a:rPr lang="zh-CN" altLang="en-US" dirty="0"/>
              <a:t>建模：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007409"/>
              </p:ext>
            </p:extLst>
          </p:nvPr>
        </p:nvGraphicFramePr>
        <p:xfrm>
          <a:off x="820444" y="1807868"/>
          <a:ext cx="9672962" cy="437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文档" r:id="rId4" imgW="5265070" imgH="2380533" progId="Word.Document.12">
                  <p:embed/>
                </p:oleObj>
              </mc:Choice>
              <mc:Fallback>
                <p:oleObj name="文档" r:id="rId4" imgW="5265070" imgH="23805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444" y="1807868"/>
                        <a:ext cx="9672962" cy="4374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5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1424608" y="211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86370"/>
              </p:ext>
            </p:extLst>
          </p:nvPr>
        </p:nvGraphicFramePr>
        <p:xfrm>
          <a:off x="820738" y="1809750"/>
          <a:ext cx="91440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文档" r:id="rId4" imgW="5265070" imgH="2978910" progId="Word.Document.12">
                  <p:embed/>
                </p:oleObj>
              </mc:Choice>
              <mc:Fallback>
                <p:oleObj name="文档" r:id="rId4" imgW="5265070" imgH="29789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738" y="1809750"/>
                        <a:ext cx="91440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43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31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文档</vt:lpstr>
      <vt:lpstr>Microsoft Word 文档</vt:lpstr>
      <vt:lpstr>周报</vt:lpstr>
      <vt:lpstr>本周总结：</vt:lpstr>
      <vt:lpstr>3dmm建模：</vt:lpstr>
      <vt:lpstr>PowerPoint 演示文稿</vt:lpstr>
      <vt:lpstr>smpl建模：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xbany</cp:lastModifiedBy>
  <cp:revision>35</cp:revision>
  <dcterms:created xsi:type="dcterms:W3CDTF">2019-03-16T09:02:07Z</dcterms:created>
  <dcterms:modified xsi:type="dcterms:W3CDTF">2019-04-28T16:03:01Z</dcterms:modified>
</cp:coreProperties>
</file>