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9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29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21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9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4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9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7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1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9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 smtClean="0"/>
              <a:t>周报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2019.3.16</a:t>
            </a:r>
            <a:endParaRPr lang="en-US" altLang="zh-CN" dirty="0"/>
          </a:p>
          <a:p>
            <a:pPr algn="r"/>
            <a:r>
              <a:rPr lang="zh-CN" altLang="en-US" dirty="0" smtClean="0"/>
              <a:t>李冰川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标题</a:t>
            </a:r>
            <a:r>
              <a:rPr lang="zh-CN" altLang="en-US" dirty="0" smtClean="0"/>
              <a:t>：测试集精度评估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截取出</a:t>
            </a:r>
            <a:r>
              <a:rPr lang="zh-CN" altLang="en-US" sz="3600" dirty="0" smtClean="0"/>
              <a:t>点云中人脸区域部分</a:t>
            </a:r>
            <a:endParaRPr lang="en-US" altLang="zh-CN" sz="3600" dirty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把点云注册到模型</a:t>
            </a:r>
            <a:endParaRPr lang="en-US" altLang="zh-CN" sz="3600" dirty="0"/>
          </a:p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计算点云的曲率，计算点云每一点到模型去曲面的距离，根据曲率作为权重计算加权距离。</a:t>
            </a:r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一</a:t>
            </a:r>
            <a:r>
              <a:rPr lang="en-US" altLang="zh-CN" sz="3200" dirty="0" smtClean="0">
                <a:solidFill>
                  <a:srgbClr val="0070C0"/>
                </a:solidFill>
              </a:rPr>
              <a:t>.</a:t>
            </a:r>
            <a:r>
              <a:rPr lang="zh-CN" altLang="en-US" sz="3200" dirty="0"/>
              <a:t>截取出点云中人脸区域部分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截取前的原始点云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10" y="2271296"/>
            <a:ext cx="3931833" cy="44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824800"/>
            <a:ext cx="10344974" cy="6033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r>
              <a:rPr lang="zh-CN" altLang="en-US" dirty="0" smtClean="0">
                <a:solidFill>
                  <a:srgbClr val="0070C0"/>
                </a:solidFill>
              </a:rPr>
              <a:t>截取后的点云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使用</a:t>
            </a:r>
            <a:r>
              <a:rPr lang="en-US" altLang="zh-CN" dirty="0" err="1" smtClean="0">
                <a:solidFill>
                  <a:srgbClr val="0070C0"/>
                </a:solidFill>
              </a:rPr>
              <a:t>dlib</a:t>
            </a:r>
            <a:r>
              <a:rPr lang="zh-CN" altLang="en-US" dirty="0" smtClean="0">
                <a:solidFill>
                  <a:srgbClr val="0070C0"/>
                </a:solidFill>
              </a:rPr>
              <a:t>检测</a:t>
            </a:r>
            <a:r>
              <a:rPr lang="en-US" altLang="zh-CN" dirty="0" smtClean="0">
                <a:solidFill>
                  <a:srgbClr val="0070C0"/>
                </a:solidFill>
              </a:rPr>
              <a:t>68</a:t>
            </a:r>
            <a:r>
              <a:rPr lang="zh-CN" altLang="en-US" dirty="0" smtClean="0">
                <a:solidFill>
                  <a:srgbClr val="0070C0"/>
                </a:solidFill>
              </a:rPr>
              <a:t>个关键点，根据外轮廓点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构造一个多边形，判断深度图的每一个像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素点是否在多边形内，不在多边形内的不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生成点云。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186" y="1543894"/>
            <a:ext cx="3283316" cy="39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4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>
                <a:solidFill>
                  <a:srgbClr val="0070C0"/>
                </a:solidFill>
              </a:rPr>
              <a:t>thanks</a:t>
            </a:r>
            <a:r>
              <a:rPr lang="zh-CN" altLang="en-US" sz="7200" dirty="0">
                <a:solidFill>
                  <a:srgbClr val="0070C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124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方正姚体</vt:lpstr>
      <vt:lpstr>华文新魏</vt:lpstr>
      <vt:lpstr>Arial</vt:lpstr>
      <vt:lpstr>Trebuchet MS</vt:lpstr>
      <vt:lpstr>Wingdings 3</vt:lpstr>
      <vt:lpstr>平面</vt:lpstr>
      <vt:lpstr>周报</vt:lpstr>
      <vt:lpstr>标题：测试集精度评估</vt:lpstr>
      <vt:lpstr>一.截取出点云中人脸区域部分</vt:lpstr>
      <vt:lpstr>PowerPoint 演示文稿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dilu</cp:lastModifiedBy>
  <cp:revision>4</cp:revision>
  <dcterms:created xsi:type="dcterms:W3CDTF">2019-03-16T09:02:07Z</dcterms:created>
  <dcterms:modified xsi:type="dcterms:W3CDTF">2019-03-17T16:53:20Z</dcterms:modified>
</cp:coreProperties>
</file>