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2019.04.08</a:t>
            </a:r>
            <a:endParaRPr lang="en-US" altLang="zh-CN" dirty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使用欧式聚类</a:t>
            </a:r>
            <a:r>
              <a:rPr lang="zh-CN" altLang="en-US" sz="3600" dirty="0" smtClean="0"/>
              <a:t>去除背景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将</a:t>
            </a:r>
            <a:r>
              <a:rPr lang="en-US" altLang="zh-CN" sz="3600" dirty="0" smtClean="0"/>
              <a:t>face parsing</a:t>
            </a:r>
            <a:r>
              <a:rPr lang="zh-CN" altLang="en-US" sz="3600" dirty="0" smtClean="0"/>
              <a:t>应用到点云滤波中，去除头发区域的点云。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一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测试结果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数据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before:</a:t>
            </a:r>
            <a:r>
              <a:rPr lang="en-US" altLang="zh-CN" dirty="0" smtClean="0"/>
              <a:t>1.62091481685638</a:t>
            </a:r>
            <a:r>
              <a:rPr lang="en-US" altLang="zh-CN" dirty="0" smtClean="0"/>
              <a:t> after:</a:t>
            </a:r>
            <a:r>
              <a:rPr lang="en-US" altLang="zh-CN" dirty="0" smtClean="0"/>
              <a:t>1.49979376792908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342322"/>
            <a:ext cx="2286000" cy="304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43" y="2342322"/>
            <a:ext cx="2457450" cy="35547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93" y="2340523"/>
            <a:ext cx="234886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2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before:</a:t>
            </a:r>
            <a:r>
              <a:rPr lang="en-US" altLang="zh-CN" dirty="0" smtClean="0"/>
              <a:t>3.23992443084717</a:t>
            </a:r>
            <a:r>
              <a:rPr lang="en-US" altLang="zh-CN" dirty="0" smtClean="0"/>
              <a:t> after:</a:t>
            </a:r>
            <a:r>
              <a:rPr lang="en-US" altLang="zh-CN" dirty="0" smtClean="0"/>
              <a:t>3.14597821235657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394527"/>
            <a:ext cx="228600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89" y="2394527"/>
            <a:ext cx="2371725" cy="3703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212" y="2394527"/>
            <a:ext cx="2343150" cy="34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3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before:</a:t>
            </a:r>
            <a:r>
              <a:rPr lang="en-US" altLang="zh-CN" dirty="0"/>
              <a:t>1.41252672672272</a:t>
            </a:r>
            <a:r>
              <a:rPr lang="en-US" altLang="zh-CN" dirty="0" smtClean="0"/>
              <a:t> after:</a:t>
            </a:r>
            <a:r>
              <a:rPr lang="en-US" altLang="zh-CN" dirty="0" smtClean="0"/>
              <a:t>1.27496778964996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36304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41" y="2236304"/>
            <a:ext cx="2491740" cy="3674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93" y="2236304"/>
            <a:ext cx="2371725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346113"/>
            <a:ext cx="1119576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4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before:</a:t>
            </a:r>
            <a:r>
              <a:rPr lang="en-US" altLang="zh-CN" dirty="0" smtClean="0"/>
              <a:t>2.19412398338318</a:t>
            </a:r>
            <a:r>
              <a:rPr lang="en-US" altLang="zh-CN" dirty="0" smtClean="0"/>
              <a:t> after:</a:t>
            </a:r>
            <a:r>
              <a:rPr lang="en-US" altLang="zh-CN" dirty="0" smtClean="0"/>
              <a:t>1.93356478214264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5" y="2321473"/>
            <a:ext cx="228600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43" y="2321473"/>
            <a:ext cx="268605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93" y="2321473"/>
            <a:ext cx="2737485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346113"/>
            <a:ext cx="1119576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before:</a:t>
            </a:r>
            <a:r>
              <a:rPr lang="en-US" altLang="zh-CN" dirty="0" smtClean="0"/>
              <a:t>1.55431962013245</a:t>
            </a:r>
            <a:r>
              <a:rPr lang="en-US" altLang="zh-CN" dirty="0" smtClean="0"/>
              <a:t> after:</a:t>
            </a:r>
            <a:r>
              <a:rPr lang="en-US" altLang="zh-CN" dirty="0" smtClean="0"/>
              <a:t>1.25879049301147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5" y="2206527"/>
            <a:ext cx="2286000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44" y="2206527"/>
            <a:ext cx="2463165" cy="37318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948" y="2206527"/>
            <a:ext cx="23545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67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周报</vt:lpstr>
      <vt:lpstr>本周总结：</vt:lpstr>
      <vt:lpstr>一.测试结果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16</cp:revision>
  <dcterms:created xsi:type="dcterms:W3CDTF">2019-03-16T09:02:07Z</dcterms:created>
  <dcterms:modified xsi:type="dcterms:W3CDTF">2019-04-07T12:09:12Z</dcterms:modified>
</cp:coreProperties>
</file>