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2019.04.28</a:t>
            </a:r>
            <a:endParaRPr lang="en-US" altLang="zh-CN" dirty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阅读</a:t>
            </a:r>
            <a:r>
              <a:rPr lang="en-US" altLang="zh-CN" dirty="0" smtClean="0"/>
              <a:t>3dmm</a:t>
            </a:r>
            <a:r>
              <a:rPr lang="zh-CN" altLang="en-US" dirty="0" smtClean="0"/>
              <a:t>论文，熟悉</a:t>
            </a:r>
            <a:r>
              <a:rPr lang="en-US" altLang="zh-CN" dirty="0" smtClean="0"/>
              <a:t>3dmm</a:t>
            </a:r>
            <a:r>
              <a:rPr lang="zh-CN" altLang="en-US" dirty="0" smtClean="0"/>
              <a:t>建模代码</a:t>
            </a:r>
            <a:endParaRPr lang="en-US" altLang="zh-CN" dirty="0" smtClean="0"/>
          </a:p>
          <a:p>
            <a:r>
              <a:rPr lang="zh-CN" altLang="zh-CN" dirty="0" smtClean="0"/>
              <a:t>阅读</a:t>
            </a:r>
            <a:r>
              <a:rPr lang="en-US" altLang="zh-CN" dirty="0"/>
              <a:t>SMPL</a:t>
            </a:r>
            <a:r>
              <a:rPr lang="zh-CN" altLang="zh-CN" dirty="0"/>
              <a:t>论文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熟悉</a:t>
            </a:r>
            <a:r>
              <a:rPr lang="en-US" altLang="zh-CN" dirty="0" err="1" smtClean="0"/>
              <a:t>smpl</a:t>
            </a:r>
            <a:r>
              <a:rPr lang="zh-CN" altLang="zh-CN" dirty="0" smtClean="0"/>
              <a:t>建模</a:t>
            </a:r>
            <a:r>
              <a:rPr lang="zh-CN" altLang="zh-CN" dirty="0"/>
              <a:t>代码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altLang="zh-CN" dirty="0" smtClean="0"/>
              <a:t>3dmm</a:t>
            </a:r>
            <a:r>
              <a:rPr lang="zh-CN" altLang="en-US" dirty="0" smtClean="0"/>
              <a:t>建模：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53122"/>
              </p:ext>
            </p:extLst>
          </p:nvPr>
        </p:nvGraphicFramePr>
        <p:xfrm>
          <a:off x="834498" y="1816886"/>
          <a:ext cx="9998875" cy="339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文档" r:id="rId4" imgW="5261479" imgH="1785400" progId="Word.Document.12">
                  <p:embed/>
                </p:oleObj>
              </mc:Choice>
              <mc:Fallback>
                <p:oleObj name="文档" r:id="rId4" imgW="5261479" imgH="178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498" y="1816886"/>
                        <a:ext cx="9998875" cy="339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9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53045"/>
              </p:ext>
            </p:extLst>
          </p:nvPr>
        </p:nvGraphicFramePr>
        <p:xfrm>
          <a:off x="816744" y="1823553"/>
          <a:ext cx="8530701" cy="418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文档" r:id="rId4" imgW="5261479" imgH="2578790" progId="Word.Document.12">
                  <p:embed/>
                </p:oleObj>
              </mc:Choice>
              <mc:Fallback>
                <p:oleObj name="文档" r:id="rId4" imgW="5261479" imgH="2578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6744" y="1823553"/>
                        <a:ext cx="8530701" cy="418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8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altLang="zh-CN" dirty="0" err="1" smtClean="0"/>
              <a:t>smpl</a:t>
            </a:r>
            <a:r>
              <a:rPr lang="zh-CN" altLang="en-US" dirty="0" smtClean="0"/>
              <a:t>建模：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007409"/>
              </p:ext>
            </p:extLst>
          </p:nvPr>
        </p:nvGraphicFramePr>
        <p:xfrm>
          <a:off x="820444" y="1807868"/>
          <a:ext cx="9672962" cy="437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文档" r:id="rId4" imgW="5265070" imgH="2380533" progId="Word.Document.12">
                  <p:embed/>
                </p:oleObj>
              </mc:Choice>
              <mc:Fallback>
                <p:oleObj name="文档" r:id="rId4" imgW="5265070" imgH="23805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444" y="1807868"/>
                        <a:ext cx="9672962" cy="4374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5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86370"/>
              </p:ext>
            </p:extLst>
          </p:nvPr>
        </p:nvGraphicFramePr>
        <p:xfrm>
          <a:off x="820738" y="1809750"/>
          <a:ext cx="91440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文档" r:id="rId4" imgW="5265070" imgH="2978910" progId="Word.Document.12">
                  <p:embed/>
                </p:oleObj>
              </mc:Choice>
              <mc:Fallback>
                <p:oleObj name="文档" r:id="rId4" imgW="5265070" imgH="29789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738" y="1809750"/>
                        <a:ext cx="91440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4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31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MathType 6.0 Equation</vt:lpstr>
      <vt:lpstr>Microsoft Word 文档</vt:lpstr>
      <vt:lpstr>周报</vt:lpstr>
      <vt:lpstr>本周总结：</vt:lpstr>
      <vt:lpstr>3dmm建模：</vt:lpstr>
      <vt:lpstr>PowerPoint 演示文稿</vt:lpstr>
      <vt:lpstr>smpl建模：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27</cp:revision>
  <dcterms:created xsi:type="dcterms:W3CDTF">2019-03-16T09:02:07Z</dcterms:created>
  <dcterms:modified xsi:type="dcterms:W3CDTF">2019-04-28T15:09:06Z</dcterms:modified>
</cp:coreProperties>
</file>