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0" r:id="rId3"/>
    <p:sldId id="266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61" autoAdjust="0"/>
  </p:normalViewPr>
  <p:slideViewPr>
    <p:cSldViewPr snapToGrid="0">
      <p:cViewPr varScale="1">
        <p:scale>
          <a:sx n="63" d="100"/>
          <a:sy n="63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2019/6/9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2019.06.10</a:t>
            </a:r>
          </a:p>
          <a:p>
            <a:pPr algn="r"/>
            <a:r>
              <a:rPr lang="zh-CN" altLang="en-US" dirty="0"/>
              <a:t>李冰川</a:t>
            </a:r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zh-CN" altLang="zh-CN" dirty="0"/>
              <a:t>将人体静态建模程序转为用</a:t>
            </a:r>
            <a:r>
              <a:rPr lang="en-US" altLang="zh-CN" dirty="0"/>
              <a:t>C++</a:t>
            </a:r>
            <a:r>
              <a:rPr lang="zh-CN" altLang="zh-CN" dirty="0"/>
              <a:t>代码实现，开发基本完成，存在部分问题正在改进中。</a:t>
            </a:r>
          </a:p>
          <a:p>
            <a:r>
              <a:rPr lang="zh-CN" altLang="zh-CN" dirty="0"/>
              <a:t>由于相机标定不准确，现在采用的还是旧的方案，分三个步骤迭代。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步骤：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通过人体正面视角的点云优化一个大概的</a:t>
            </a:r>
            <a:r>
              <a:rPr lang="en-US" altLang="zh-CN" dirty="0"/>
              <a:t>R0</a:t>
            </a:r>
            <a:r>
              <a:rPr lang="zh-CN" altLang="zh-CN" dirty="0"/>
              <a:t>，</a:t>
            </a:r>
            <a:r>
              <a:rPr lang="en-US" altLang="zh-CN" dirty="0"/>
              <a:t>T0</a:t>
            </a:r>
            <a:r>
              <a:rPr lang="zh-CN" altLang="zh-CN" dirty="0"/>
              <a:t>和</a:t>
            </a:r>
            <a:r>
              <a:rPr lang="en-US" altLang="zh-CN" dirty="0"/>
              <a:t>beta</a:t>
            </a:r>
            <a:r>
              <a:rPr lang="zh-CN" altLang="zh-CN" dirty="0"/>
              <a:t>、</a:t>
            </a:r>
            <a:r>
              <a:rPr lang="en-US" altLang="zh-CN" dirty="0"/>
              <a:t>pose</a:t>
            </a:r>
            <a:r>
              <a:rPr lang="zh-CN" altLang="zh-CN" dirty="0"/>
              <a:t>系数。使用</a:t>
            </a:r>
            <a:r>
              <a:rPr lang="en-US" altLang="zh-CN" dirty="0"/>
              <a:t>14</a:t>
            </a:r>
            <a:r>
              <a:rPr lang="zh-CN" altLang="zh-CN" dirty="0"/>
              <a:t>个关节点作为约束。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使用所有视角的</a:t>
            </a:r>
            <a:r>
              <a:rPr lang="en-US" altLang="zh-CN" dirty="0"/>
              <a:t>14</a:t>
            </a:r>
            <a:r>
              <a:rPr lang="zh-CN" altLang="zh-CN" dirty="0"/>
              <a:t>个关节点约束，优化多个视角的</a:t>
            </a:r>
            <a:r>
              <a:rPr lang="en-US" altLang="zh-CN" dirty="0" err="1"/>
              <a:t>Rs,Ts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同时优化</a:t>
            </a:r>
            <a:r>
              <a:rPr lang="en-US" altLang="zh-CN" dirty="0"/>
              <a:t>Rs</a:t>
            </a:r>
            <a:r>
              <a:rPr lang="zh-CN" altLang="zh-CN" dirty="0"/>
              <a:t>、</a:t>
            </a:r>
            <a:r>
              <a:rPr lang="en-US" altLang="zh-CN" dirty="0"/>
              <a:t>Ts</a:t>
            </a:r>
            <a:r>
              <a:rPr lang="zh-CN" altLang="zh-CN" dirty="0"/>
              <a:t>、</a:t>
            </a:r>
            <a:r>
              <a:rPr lang="en-US" altLang="zh-CN" dirty="0"/>
              <a:t>beta</a:t>
            </a:r>
            <a:r>
              <a:rPr lang="zh-CN" altLang="zh-CN" dirty="0"/>
              <a:t>、</a:t>
            </a:r>
            <a:r>
              <a:rPr lang="en-US" altLang="zh-CN" dirty="0"/>
              <a:t>pose</a:t>
            </a:r>
            <a:r>
              <a:rPr lang="zh-CN" altLang="zh-CN" dirty="0"/>
              <a:t>。</a:t>
            </a:r>
            <a:r>
              <a:rPr lang="en-US" altLang="zh-CN" dirty="0"/>
              <a:t>loss</a:t>
            </a:r>
            <a:r>
              <a:rPr lang="zh-CN" altLang="zh-CN" dirty="0"/>
              <a:t>项包括模型与点云的距离、法向误差、关键部位的模型与点云的距离、关键部位的法向误差。</a:t>
            </a:r>
            <a:endParaRPr lang="en-US" altLang="zh-CN" dirty="0"/>
          </a:p>
          <a:p>
            <a:r>
              <a:rPr lang="zh-CN" altLang="en-US" dirty="0"/>
              <a:t>第一步关键点遮挡的判断还得改进。</a:t>
            </a:r>
            <a:endParaRPr lang="zh-CN" altLang="zh-CN" dirty="0"/>
          </a:p>
          <a:p>
            <a:r>
              <a:rPr lang="zh-CN" altLang="zh-CN" dirty="0"/>
              <a:t>第三步</a:t>
            </a:r>
            <a:r>
              <a:rPr lang="zh-CN" altLang="en-US" dirty="0"/>
              <a:t>现在所用的点云规模是之前的</a:t>
            </a:r>
            <a:r>
              <a:rPr lang="en-US" altLang="zh-CN" dirty="0"/>
              <a:t>10</a:t>
            </a:r>
            <a:r>
              <a:rPr lang="zh-CN" altLang="en-US" dirty="0"/>
              <a:t>倍左右，</a:t>
            </a:r>
            <a:r>
              <a:rPr lang="en-US" altLang="zh-CN" dirty="0" err="1"/>
              <a:t>KDTree</a:t>
            </a:r>
            <a:r>
              <a:rPr lang="zh-CN" altLang="en-US" dirty="0"/>
              <a:t>所用的库在</a:t>
            </a:r>
            <a:r>
              <a:rPr lang="en-US" altLang="zh-CN" dirty="0"/>
              <a:t>windows</a:t>
            </a:r>
            <a:r>
              <a:rPr lang="zh-CN" altLang="en-US" dirty="0"/>
              <a:t>运行比</a:t>
            </a:r>
            <a:r>
              <a:rPr lang="en-US" altLang="zh-CN" dirty="0" err="1"/>
              <a:t>linux</a:t>
            </a:r>
            <a:r>
              <a:rPr lang="zh-CN" altLang="zh-CN" dirty="0"/>
              <a:t>运行</a:t>
            </a:r>
            <a:r>
              <a:rPr lang="zh-CN" altLang="en-US" dirty="0"/>
              <a:t>慢一倍</a:t>
            </a:r>
            <a:r>
              <a:rPr lang="zh-CN" altLang="zh-CN" dirty="0"/>
              <a:t>，可能误差项计算</a:t>
            </a:r>
            <a:r>
              <a:rPr lang="zh-CN" altLang="en-US" dirty="0"/>
              <a:t>的代码也有问题</a:t>
            </a:r>
            <a:r>
              <a:rPr lang="zh-CN" altLang="zh-CN" dirty="0"/>
              <a:t>，</a:t>
            </a:r>
            <a:r>
              <a:rPr lang="zh-CN" altLang="en-US" dirty="0"/>
              <a:t>现在迭代次数较少，效果不好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81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7F79279-39D2-415F-B303-05A92DDC0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4" y="1069568"/>
            <a:ext cx="2587351" cy="570150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7CD228-003C-45FC-A651-17AB2D31CAE5}"/>
              </a:ext>
            </a:extLst>
          </p:cNvPr>
          <p:cNvSpPr txBox="1"/>
          <p:nvPr/>
        </p:nvSpPr>
        <p:spPr>
          <a:xfrm>
            <a:off x="4145280" y="1069568"/>
            <a:ext cx="743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第一步迭代</a:t>
            </a:r>
            <a:r>
              <a:rPr lang="en-US" altLang="zh-CN" dirty="0"/>
              <a:t>300</a:t>
            </a:r>
            <a:r>
              <a:rPr lang="zh-CN" altLang="en-US" dirty="0"/>
              <a:t>次耗时</a:t>
            </a:r>
            <a:r>
              <a:rPr lang="en-US" altLang="zh-CN" dirty="0"/>
              <a:t>9.6s</a:t>
            </a:r>
          </a:p>
          <a:p>
            <a:r>
              <a:rPr lang="zh-CN" altLang="en-US" dirty="0"/>
              <a:t>第二步迭代</a:t>
            </a:r>
            <a:r>
              <a:rPr lang="en-US" altLang="zh-CN" dirty="0"/>
              <a:t>200</a:t>
            </a:r>
            <a:r>
              <a:rPr lang="zh-CN" altLang="en-US" dirty="0"/>
              <a:t>次耗时</a:t>
            </a:r>
            <a:r>
              <a:rPr lang="en-US" altLang="zh-CN" dirty="0"/>
              <a:t>2s</a:t>
            </a:r>
          </a:p>
          <a:p>
            <a:r>
              <a:rPr lang="zh-CN" altLang="en-US" dirty="0"/>
              <a:t>第三步迭代</a:t>
            </a:r>
            <a:r>
              <a:rPr lang="en-US" altLang="zh-CN" dirty="0"/>
              <a:t>100</a:t>
            </a:r>
            <a:r>
              <a:rPr lang="zh-CN" altLang="en-US" dirty="0"/>
              <a:t>次耗时</a:t>
            </a:r>
            <a:r>
              <a:rPr lang="en-US" altLang="zh-CN" dirty="0"/>
              <a:t>110s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226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周报</vt:lpstr>
      <vt:lpstr>本周总结：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xbany</cp:lastModifiedBy>
  <cp:revision>28</cp:revision>
  <dcterms:created xsi:type="dcterms:W3CDTF">2019-03-16T09:02:07Z</dcterms:created>
  <dcterms:modified xsi:type="dcterms:W3CDTF">2019-06-09T16:11:51Z</dcterms:modified>
</cp:coreProperties>
</file>