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0" r:id="rId3"/>
    <p:sldId id="266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61" autoAdjust="0"/>
  </p:normalViewPr>
  <p:slideViewPr>
    <p:cSldViewPr snapToGrid="0">
      <p:cViewPr varScale="1">
        <p:scale>
          <a:sx n="73" d="100"/>
          <a:sy n="73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2019.06.17</a:t>
            </a:r>
            <a:endParaRPr lang="en-US" altLang="zh-CN" dirty="0"/>
          </a:p>
          <a:p>
            <a:pPr algn="r"/>
            <a:r>
              <a:rPr lang="zh-CN" altLang="en-US" dirty="0"/>
              <a:t>李冰川</a:t>
            </a:r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zh-CN" altLang="zh-CN" dirty="0"/>
              <a:t>将人体静态建模程序转为用</a:t>
            </a:r>
            <a:r>
              <a:rPr lang="en-US" altLang="zh-CN" dirty="0"/>
              <a:t>C++</a:t>
            </a:r>
            <a:r>
              <a:rPr lang="zh-CN" altLang="zh-CN" dirty="0"/>
              <a:t>代码实现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基本完成，精度相对之前的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版本有明显提高，性能也有部分提高。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步骤：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通过人体正面视角的点云优化一个大概的</a:t>
            </a:r>
            <a:r>
              <a:rPr lang="en-US" altLang="zh-CN" dirty="0"/>
              <a:t>R0</a:t>
            </a:r>
            <a:r>
              <a:rPr lang="zh-CN" altLang="zh-CN" dirty="0"/>
              <a:t>，</a:t>
            </a:r>
            <a:r>
              <a:rPr lang="en-US" altLang="zh-CN" dirty="0"/>
              <a:t>T0</a:t>
            </a:r>
            <a:r>
              <a:rPr lang="zh-CN" altLang="zh-CN" dirty="0"/>
              <a:t>和</a:t>
            </a:r>
            <a:r>
              <a:rPr lang="en-US" altLang="zh-CN" dirty="0"/>
              <a:t>beta</a:t>
            </a:r>
            <a:r>
              <a:rPr lang="zh-CN" altLang="zh-CN" dirty="0"/>
              <a:t>、</a:t>
            </a:r>
            <a:r>
              <a:rPr lang="en-US" altLang="zh-CN" dirty="0"/>
              <a:t>pose</a:t>
            </a:r>
            <a:r>
              <a:rPr lang="zh-CN" altLang="zh-CN" dirty="0"/>
              <a:t>系数。使用</a:t>
            </a:r>
            <a:r>
              <a:rPr lang="en-US" altLang="zh-CN" dirty="0"/>
              <a:t>14</a:t>
            </a:r>
            <a:r>
              <a:rPr lang="zh-CN" altLang="zh-CN" dirty="0"/>
              <a:t>个关节点作为约束。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使用所有视角的</a:t>
            </a:r>
            <a:r>
              <a:rPr lang="en-US" altLang="zh-CN" dirty="0"/>
              <a:t>14</a:t>
            </a:r>
            <a:r>
              <a:rPr lang="zh-CN" altLang="zh-CN" dirty="0"/>
              <a:t>个关节点约束，优化多个视角的</a:t>
            </a:r>
            <a:r>
              <a:rPr lang="en-US" altLang="zh-CN" dirty="0" err="1"/>
              <a:t>Rs,Ts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同时优化</a:t>
            </a:r>
            <a:r>
              <a:rPr lang="en-US" altLang="zh-CN" dirty="0"/>
              <a:t>Rs</a:t>
            </a:r>
            <a:r>
              <a:rPr lang="zh-CN" altLang="zh-CN" dirty="0"/>
              <a:t>、</a:t>
            </a:r>
            <a:r>
              <a:rPr lang="en-US" altLang="zh-CN" dirty="0"/>
              <a:t>Ts</a:t>
            </a:r>
            <a:r>
              <a:rPr lang="zh-CN" altLang="zh-CN" dirty="0"/>
              <a:t>、</a:t>
            </a:r>
            <a:r>
              <a:rPr lang="en-US" altLang="zh-CN" dirty="0"/>
              <a:t>beta</a:t>
            </a:r>
            <a:r>
              <a:rPr lang="zh-CN" altLang="zh-CN" dirty="0"/>
              <a:t>、</a:t>
            </a:r>
            <a:r>
              <a:rPr lang="en-US" altLang="zh-CN" dirty="0"/>
              <a:t>pose</a:t>
            </a:r>
            <a:r>
              <a:rPr lang="zh-CN" altLang="zh-CN" dirty="0"/>
              <a:t>。</a:t>
            </a:r>
            <a:r>
              <a:rPr lang="en-US" altLang="zh-CN" dirty="0"/>
              <a:t>loss</a:t>
            </a:r>
            <a:r>
              <a:rPr lang="zh-CN" altLang="zh-CN" dirty="0"/>
              <a:t>项包括模型与点云的距离、法向误差、关键部位的模型与点云的距离、关键部位的法向误差。</a:t>
            </a:r>
            <a:endParaRPr lang="en-US" altLang="zh-CN" dirty="0"/>
          </a:p>
          <a:p>
            <a:r>
              <a:rPr lang="zh-CN" altLang="en-US" dirty="0" smtClean="0"/>
              <a:t>身体大部分的误差较小，误差集中在手，主要的问题是</a:t>
            </a:r>
            <a:r>
              <a:rPr lang="en-US" altLang="zh-CN" dirty="0" err="1" smtClean="0"/>
              <a:t>kdtree</a:t>
            </a:r>
            <a:r>
              <a:rPr lang="zh-CN" altLang="en-US" dirty="0" smtClean="0"/>
              <a:t>最近邻查找，模型手臂的外侧收敛到点云手臂的内侧。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8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7CD228-003C-45FC-A651-17AB2D31CAE5}"/>
              </a:ext>
            </a:extLst>
          </p:cNvPr>
          <p:cNvSpPr txBox="1"/>
          <p:nvPr/>
        </p:nvSpPr>
        <p:spPr>
          <a:xfrm>
            <a:off x="4654731" y="1970906"/>
            <a:ext cx="670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</a:t>
            </a:r>
            <a:r>
              <a:rPr lang="zh-CN" altLang="en-US" dirty="0" smtClean="0"/>
              <a:t>迭代</a:t>
            </a:r>
            <a:r>
              <a:rPr lang="en-US" altLang="zh-CN" dirty="0" smtClean="0"/>
              <a:t>400</a:t>
            </a:r>
            <a:r>
              <a:rPr lang="zh-CN" altLang="en-US" dirty="0"/>
              <a:t>次</a:t>
            </a:r>
            <a:r>
              <a:rPr lang="zh-CN" altLang="en-US" dirty="0" smtClean="0"/>
              <a:t>耗时</a:t>
            </a:r>
            <a:r>
              <a:rPr lang="en-US" altLang="zh-CN" dirty="0" smtClean="0"/>
              <a:t>13.6s</a:t>
            </a:r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zh-CN" altLang="en-US" dirty="0" smtClean="0"/>
              <a:t>迭代</a:t>
            </a:r>
            <a:r>
              <a:rPr lang="en-US" altLang="zh-CN" dirty="0" smtClean="0"/>
              <a:t>50</a:t>
            </a:r>
            <a:r>
              <a:rPr lang="zh-CN" altLang="en-US" dirty="0"/>
              <a:t>次</a:t>
            </a:r>
            <a:r>
              <a:rPr lang="zh-CN" altLang="en-US" dirty="0" smtClean="0"/>
              <a:t>耗时</a:t>
            </a:r>
            <a:r>
              <a:rPr lang="en-US" altLang="zh-CN" dirty="0" smtClean="0"/>
              <a:t>1s</a:t>
            </a:r>
            <a:endParaRPr lang="en-US" altLang="zh-CN" dirty="0"/>
          </a:p>
          <a:p>
            <a:r>
              <a:rPr lang="zh-CN" altLang="en-US" dirty="0"/>
              <a:t>第三步</a:t>
            </a:r>
            <a:r>
              <a:rPr lang="zh-CN" altLang="en-US" dirty="0" smtClean="0"/>
              <a:t>迭代</a:t>
            </a:r>
            <a:r>
              <a:rPr lang="en-US" altLang="zh-CN" dirty="0" smtClean="0"/>
              <a:t>500</a:t>
            </a:r>
            <a:r>
              <a:rPr lang="zh-CN" altLang="en-US" dirty="0"/>
              <a:t>次</a:t>
            </a:r>
            <a:r>
              <a:rPr lang="zh-CN" altLang="en-US" dirty="0" smtClean="0"/>
              <a:t>耗时</a:t>
            </a:r>
            <a:r>
              <a:rPr lang="en-US" altLang="zh-CN" dirty="0" smtClean="0"/>
              <a:t>80s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2346734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19" y="1825625"/>
            <a:ext cx="1822673" cy="4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185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周报</vt:lpstr>
      <vt:lpstr>本周总结：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39465</cp:lastModifiedBy>
  <cp:revision>29</cp:revision>
  <dcterms:created xsi:type="dcterms:W3CDTF">2019-03-16T09:02:07Z</dcterms:created>
  <dcterms:modified xsi:type="dcterms:W3CDTF">2019-06-14T17:41:46Z</dcterms:modified>
</cp:coreProperties>
</file>