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58" r:id="rId4"/>
    <p:sldId id="278" r:id="rId5"/>
    <p:sldId id="266" r:id="rId6"/>
    <p:sldId id="262" r:id="rId7"/>
    <p:sldId id="279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1" autoAdjust="0"/>
  </p:normalViewPr>
  <p:slideViewPr>
    <p:cSldViewPr snapToGrid="0">
      <p:cViewPr varScale="1">
        <p:scale>
          <a:sx n="63" d="100"/>
          <a:sy n="63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2019/5/13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2019.05.13</a:t>
            </a:r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/>
              <a:t>开发人体静态重建精度评估程序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一</a:t>
            </a:r>
            <a:r>
              <a:rPr lang="en-US" altLang="zh-CN" sz="3200" dirty="0"/>
              <a:t>.</a:t>
            </a:r>
            <a:r>
              <a:rPr lang="zh-CN" altLang="en-US" sz="3200" dirty="0"/>
              <a:t>将重建得到的模型和扫描仪扫描的模型配准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1870441-E082-4A8D-B3E6-B3E68448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2" y="1814711"/>
            <a:ext cx="3896975" cy="5032376"/>
          </a:xfrm>
        </p:spPr>
        <p:txBody>
          <a:bodyPr/>
          <a:lstStyle/>
          <a:p>
            <a:r>
              <a:rPr lang="zh-CN" altLang="zh-CN" dirty="0"/>
              <a:t>分别计算两个模型的协方差矩阵，根据两个协方差矩阵的相似关系求出旋转矩阵，再求平移。之后再用</a:t>
            </a:r>
            <a:r>
              <a:rPr lang="en-US" altLang="zh-CN" dirty="0"/>
              <a:t>ICP</a:t>
            </a:r>
            <a:r>
              <a:rPr lang="zh-CN" altLang="zh-CN" dirty="0"/>
              <a:t>进一步对齐。（黄色的点是扫描仪扫描的模型，绿色的是静态建模得到的模型）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5A916E-FE49-44F6-A98B-EA471511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1814711"/>
            <a:ext cx="5227453" cy="50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08245E9-8C35-4B7F-A111-EDB9E4766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0" y="758952"/>
            <a:ext cx="3267075" cy="7572375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B56F48-007C-4B51-84B1-1523E561A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49" y="758952"/>
            <a:ext cx="719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二</a:t>
            </a:r>
            <a:r>
              <a:rPr lang="en-US" altLang="zh-CN" sz="3200" dirty="0"/>
              <a:t>.</a:t>
            </a:r>
            <a:r>
              <a:rPr lang="zh-CN" altLang="en-US" sz="3200" dirty="0"/>
              <a:t>计算误差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对齐之后，计算输出模型每一点到扫描仪模型的曲面距离，显示误差图。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93CF18-67EB-4651-BBB3-90B409D0F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5789295" cy="587502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E78F12-B55D-4796-A140-FE6BDB6A9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85" y="758953"/>
            <a:ext cx="6285477" cy="58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三</a:t>
            </a:r>
            <a:r>
              <a:rPr lang="en-US" altLang="zh-CN" sz="3200" dirty="0"/>
              <a:t>.</a:t>
            </a:r>
            <a:r>
              <a:rPr lang="zh-CN" altLang="en-US" sz="3200" dirty="0"/>
              <a:t>计算人体身高、三维等信息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在扫描仪扫描的模型上标注点来计算人体的身高三围信息。</a:t>
            </a:r>
            <a:endParaRPr lang="en-US" altLang="zh-CN" dirty="0"/>
          </a:p>
          <a:p>
            <a:r>
              <a:rPr lang="zh-CN" altLang="en-US" dirty="0"/>
              <a:t>在只有身份系数的</a:t>
            </a:r>
            <a:r>
              <a:rPr lang="en-US" altLang="zh-CN" dirty="0"/>
              <a:t>SMPL</a:t>
            </a:r>
            <a:r>
              <a:rPr lang="zh-CN" altLang="en-US" dirty="0"/>
              <a:t>输出模型上标注点来计算人体的身高</a:t>
            </a:r>
            <a:r>
              <a:rPr lang="zh-CN" altLang="en-US"/>
              <a:t>三围信息与前者比较。</a:t>
            </a:r>
            <a:endParaRPr lang="en-US" altLang="zh-CN" dirty="0"/>
          </a:p>
          <a:p>
            <a:r>
              <a:rPr lang="zh-CN" altLang="en-US" dirty="0"/>
              <a:t>目前的程序计算的有问题还在修改中</a:t>
            </a:r>
          </a:p>
        </p:txBody>
      </p:sp>
    </p:spTree>
    <p:extLst>
      <p:ext uri="{BB962C8B-B14F-4D97-AF65-F5344CB8AC3E}">
        <p14:creationId xmlns:p14="http://schemas.microsoft.com/office/powerpoint/2010/main" val="286600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161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周报</vt:lpstr>
      <vt:lpstr>本周总结：</vt:lpstr>
      <vt:lpstr>一.将重建得到的模型和扫描仪扫描的模型配准</vt:lpstr>
      <vt:lpstr>PowerPoint 演示文稿</vt:lpstr>
      <vt:lpstr>二.计算误差</vt:lpstr>
      <vt:lpstr>PowerPoint 演示文稿</vt:lpstr>
      <vt:lpstr>三.计算人体身高、三维等信息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xbany</cp:lastModifiedBy>
  <cp:revision>25</cp:revision>
  <dcterms:created xsi:type="dcterms:W3CDTF">2019-03-16T09:02:07Z</dcterms:created>
  <dcterms:modified xsi:type="dcterms:W3CDTF">2019-05-12T17:29:13Z</dcterms:modified>
</cp:coreProperties>
</file>