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79" r:id="rId4"/>
    <p:sldId id="280" r:id="rId5"/>
    <p:sldId id="281" r:id="rId6"/>
    <p:sldId id="282" r:id="rId7"/>
    <p:sldId id="283" r:id="rId8"/>
    <p:sldId id="28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1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2019.05.19</a:t>
            </a:r>
            <a:endParaRPr lang="en-US" altLang="zh-CN" dirty="0"/>
          </a:p>
          <a:p>
            <a:pPr algn="r"/>
            <a:r>
              <a:rPr lang="zh-CN" altLang="en-US" dirty="0"/>
              <a:t>李冰川</a:t>
            </a:r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en-US" dirty="0"/>
              <a:t>完成</a:t>
            </a:r>
            <a:r>
              <a:rPr lang="zh-CN" altLang="en-US" dirty="0" smtClean="0"/>
              <a:t>人体</a:t>
            </a:r>
            <a:r>
              <a:rPr lang="zh-CN" altLang="en-US" dirty="0"/>
              <a:t>静态重建精度评估程序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计算</a:t>
            </a:r>
            <a:r>
              <a:rPr lang="zh-CN" altLang="en-US" sz="3200" dirty="0"/>
              <a:t>人体身高、</a:t>
            </a:r>
            <a:r>
              <a:rPr lang="zh-CN" altLang="en-US" sz="3200" dirty="0" smtClean="0"/>
              <a:t>三围等</a:t>
            </a:r>
            <a:r>
              <a:rPr lang="zh-CN" altLang="en-US" sz="3200" dirty="0"/>
              <a:t>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在扫描仪扫描的模型上标注点来计算人体的身高三围信息。</a:t>
            </a:r>
            <a:endParaRPr lang="en-US" altLang="zh-CN" dirty="0"/>
          </a:p>
          <a:p>
            <a:r>
              <a:rPr lang="zh-CN" altLang="en-US" dirty="0"/>
              <a:t>在只有身份系数的</a:t>
            </a:r>
            <a:r>
              <a:rPr lang="en-US" altLang="zh-CN" dirty="0"/>
              <a:t>SMPL</a:t>
            </a:r>
            <a:r>
              <a:rPr lang="zh-CN" altLang="en-US" dirty="0"/>
              <a:t>输出模型上标注点来计算人体的身高三围信息与前者比较。</a:t>
            </a:r>
            <a:endParaRPr lang="en-US" altLang="zh-CN" dirty="0"/>
          </a:p>
          <a:p>
            <a:pPr lvl="0"/>
            <a:r>
              <a:rPr lang="zh-CN" altLang="zh-CN" dirty="0"/>
              <a:t>长度计算方法，例如测量上臂和下臂的长度，在模型中标注两个点，直接计算欧式距离，存在的问题是，两个模型标注的不一致，存在较大误差，得多次校正，花费较多时间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围</a:t>
            </a:r>
            <a:r>
              <a:rPr lang="zh-CN" altLang="zh-CN" dirty="0" smtClean="0"/>
              <a:t>度</a:t>
            </a:r>
            <a:r>
              <a:rPr lang="zh-CN" altLang="zh-CN" dirty="0"/>
              <a:t>的测量方法，例如测量胸围，先标注一圈点，取出其中大概等距的三个点，找出两两之间的测地线，累积所有点之间的距离作为胸围长度。取三个点的好处是不需要考虑点的顺序，容易实现。图中黑色的线条就是所要测量的围度信息。</a:t>
            </a:r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600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所有</a:t>
            </a:r>
            <a:r>
              <a:rPr lang="zh-CN" altLang="en-US" sz="3200" smtClean="0"/>
              <a:t>围度信息的</a:t>
            </a:r>
            <a:r>
              <a:rPr lang="zh-CN" altLang="en-US" sz="3200" dirty="0" smtClean="0"/>
              <a:t>路径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0"/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7" y="1164304"/>
            <a:ext cx="2351594" cy="61393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0" y="1164304"/>
            <a:ext cx="2251428" cy="61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5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两个模型的数据比较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扫描数据</a:t>
            </a:r>
            <a:r>
              <a:rPr lang="en-US" altLang="zh-CN" dirty="0" smtClean="0"/>
              <a:t> </a:t>
            </a:r>
            <a:r>
              <a:rPr lang="zh-CN" altLang="en-US" dirty="0" smtClean="0"/>
              <a:t>重建数据</a:t>
            </a:r>
            <a:r>
              <a:rPr lang="en-US" altLang="zh-CN" dirty="0" smtClean="0"/>
              <a:t> </a:t>
            </a:r>
            <a:r>
              <a:rPr lang="zh-CN" altLang="en-US" dirty="0" smtClean="0"/>
              <a:t>误差</a:t>
            </a:r>
            <a:r>
              <a:rPr lang="en-US" altLang="zh-CN" dirty="0" smtClean="0"/>
              <a:t> </a:t>
            </a:r>
            <a:r>
              <a:rPr lang="zh-CN" altLang="en-US" dirty="0" smtClean="0"/>
              <a:t>误差百分比</a:t>
            </a:r>
            <a:endParaRPr lang="en-US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身高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1873.71 1883.71 10.004 %0.533917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腰围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749.166 724.025 25.1418 %3.35597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胸围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884.689 759.483 125.206 %14.1526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臀围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927.016 855.135 71.8808 %7.754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肩宽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400.269 274.706 125.562 %31.3695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肩膀到胯部高度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457.316 470.04 12.7239 %2.78229</a:t>
            </a:r>
            <a:endParaRPr lang="zh-CN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4259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## </a:t>
            </a:r>
            <a:r>
              <a:rPr lang="en-US" altLang="zh-CN" dirty="0" err="1"/>
              <a:t>左上臂长度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288.581 286.782 1.79911 %0.623432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左上臂维度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288.067 216.667 71.3996 %24.7858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左小臂长度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268.422 258.291 10.1314 %3.77442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左小臂维度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257.407 215.109 42.2975 %16.4321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左手腕维度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162.131 140.998 21.1328 %13.0344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左大腿长度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334.758 337.969 3.21105 %0.959217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左大腿维度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534.851 457.823 77.0283 %14.4018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左小腿长度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400.013 408.036 8.02374 %2.00587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左小腿维度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373.475 307.923 65.5526 %17.5521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左脚腕维度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232.384 186.418 45.9658 %</a:t>
            </a:r>
            <a:r>
              <a:rPr lang="en-US" altLang="zh-CN" dirty="0" smtClean="0"/>
              <a:t>19.7801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6484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9FC79-69E9-40BD-9B29-F6F027F5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## </a:t>
            </a:r>
            <a:r>
              <a:rPr lang="en-US" altLang="zh-CN" dirty="0" err="1"/>
              <a:t>右上臂长度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276.499 261.182 15.3175 %5.53979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右上臂维度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286.924 212.732 74.1924 %25.8578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右小臂长度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276.146 271.431 4.71529 %1.70753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右小臂维度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255.679 219.411 36.2683 %14.1851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右手腕维度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161.075 144.998 16.0771 %9.98112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右大腿长度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334.216 346.704 12.4871 %3.73624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右大腿维度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533.47 457.383 76.0875 %14.2627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右小腿长度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414.317 409.091 5.2253 %1.26119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右小腿维度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388.077 311.314 76.7634 %19.7804</a:t>
            </a:r>
            <a:endParaRPr lang="zh-CN" altLang="zh-CN" dirty="0"/>
          </a:p>
          <a:p>
            <a:r>
              <a:rPr lang="en-US" altLang="zh-CN" dirty="0"/>
              <a:t>## </a:t>
            </a:r>
            <a:r>
              <a:rPr lang="en-US" altLang="zh-CN" dirty="0" err="1"/>
              <a:t>右脚腕维度</a:t>
            </a:r>
            <a:r>
              <a:rPr lang="en-US" altLang="zh-CN" dirty="0"/>
              <a:t> Points</a:t>
            </a:r>
            <a:endParaRPr lang="zh-CN" altLang="zh-CN" dirty="0"/>
          </a:p>
          <a:p>
            <a:r>
              <a:rPr lang="en-US" altLang="zh-CN" dirty="0"/>
              <a:t>231.091 184.319 46.7716 %20.2395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050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周</a:t>
            </a:r>
            <a:r>
              <a:rPr lang="zh-CN" altLang="en-US" dirty="0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zh-CN" altLang="en-US" dirty="0" smtClean="0"/>
              <a:t>开始将</a:t>
            </a:r>
            <a:r>
              <a:rPr lang="zh-CN" altLang="en-US" dirty="0" smtClean="0"/>
              <a:t>人体</a:t>
            </a:r>
            <a:r>
              <a:rPr lang="zh-CN" altLang="en-US" dirty="0"/>
              <a:t>静态</a:t>
            </a:r>
            <a:r>
              <a:rPr lang="zh-CN" altLang="en-US" dirty="0" smtClean="0"/>
              <a:t>重建程序从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转</a:t>
            </a:r>
            <a:r>
              <a:rPr lang="en-US" altLang="zh-CN" dirty="0" smtClean="0"/>
              <a:t>C++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1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422</Words>
  <Application>Microsoft Office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周报</vt:lpstr>
      <vt:lpstr>本周总结：</vt:lpstr>
      <vt:lpstr>计算人体身高、三围等信息</vt:lpstr>
      <vt:lpstr>所有围度信息的路径</vt:lpstr>
      <vt:lpstr>两个模型的数据比较</vt:lpstr>
      <vt:lpstr>PowerPoint 演示文稿</vt:lpstr>
      <vt:lpstr>PowerPoint 演示文稿</vt:lpstr>
      <vt:lpstr>下周总结：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29</cp:revision>
  <dcterms:created xsi:type="dcterms:W3CDTF">2019-03-16T09:02:07Z</dcterms:created>
  <dcterms:modified xsi:type="dcterms:W3CDTF">2019-05-19T13:32:12Z</dcterms:modified>
</cp:coreProperties>
</file>