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8"/>
  </p:notesMasterIdLst>
  <p:sldIdLst>
    <p:sldId id="256" r:id="rId2"/>
    <p:sldId id="260" r:id="rId3"/>
    <p:sldId id="280" r:id="rId4"/>
    <p:sldId id="281" r:id="rId5"/>
    <p:sldId id="284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61" autoAdjust="0"/>
  </p:normalViewPr>
  <p:slideViewPr>
    <p:cSldViewPr snapToGrid="0">
      <p:cViewPr varScale="1">
        <p:scale>
          <a:sx n="100" d="100"/>
          <a:sy n="100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7BDC9-4605-44A5-B26D-CD6700AC97E6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DF9B0-254E-484A-A0F3-69AD67378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64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DF9B0-254E-484A-A0F3-69AD673784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119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DF9B0-254E-484A-A0F3-69AD673784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1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B9175-7D60-4F3A-9B0B-90B9E0867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0FFB33-9913-45A8-8164-107A44BD2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CC297-B147-41AD-890D-63829C60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54E2B-BD40-4886-AACA-2CA0FE90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A5F2C-D90B-4CB8-9B44-E04AD199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31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0D60D-A906-4BD6-8CD0-4BA8AEE9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BEB720-F467-4450-B8CC-4EA05D771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3A5-63B5-4561-ADBD-D896FBD3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1B966-2D87-43F0-99F8-F825FE3D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AC0AB-CFAD-4F54-ABF8-08B2060E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07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285EC6-2625-4AD7-B0B2-0D49156D6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2190A-0190-48C9-9583-5F8311B31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88A21-B341-4345-BAFB-B6F41BDA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3C347-13C1-4D7F-AE31-E9779C82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701DE-0B23-4D6E-95CB-3C648AFE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0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B0BA1-A4F3-49C8-A1CC-081D545D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39842-7687-47B2-AED0-156A6750B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AC275-1EFA-415D-BC73-E5B6FAB2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499D8-32D7-4005-9705-98C8B05A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A85F1-AB11-4D32-B7AD-A02F3BCE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11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71F34-3CD9-4FAE-A72F-167A972B2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AE6B88-1138-4BF5-8AFA-4768A80AA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FE8E9-78D9-44C8-A224-053F69A9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1299F-2875-40E1-850B-07DCF543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B6AEC-7083-42EA-86C7-57CE3053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4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BD7DC-279D-45CA-A827-E7C031C2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72D0E-AA50-49B6-8CA9-558606BB4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0730A-58D1-429D-82D4-60F8DCD39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F9EABA-9C9F-4343-ACA8-8C63BA0E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FC70E-158F-48C9-93DA-2F261142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F65199-8EA0-40E6-B9FB-70D8DDA8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75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C7365-6135-4031-95DB-4BBC6F9D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D3B174-1C59-4A19-B4F7-0480A0DE6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1E45D4-8A04-4B26-A08D-11293C4CB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62414D-F2E3-4D17-899A-9C583463E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7DDC0B-DC69-40BA-AC33-F53227B3B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7135A2-CD27-46DB-BD80-2D8D85E8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B8F18E-679E-4C3B-BC00-2E3306B1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4043A9-DA6D-4A6A-BADA-FCB6E14A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40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145E2-B3ED-454D-80B5-614B04E7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107EE5-CD2C-4D73-A8BA-D846D113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0CADC6-78B4-432C-8CE9-6A25381D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A1AA90-B2FD-43E0-AEDD-817B1357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6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339BF5-D817-45E8-A990-D300905A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B8D37B-2828-4069-BE63-9758FCA4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E44C8B-2B4C-4715-AEB6-CF3AC4F5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53CC7-6649-4A8F-8F7E-47A6B3A2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C7C07-434E-4042-8FBF-EC8779F40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909E81-E87F-4DAB-9FDF-A62DF5EFA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824B2-504A-4F61-B38F-2C5AB11E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C0D55D-54FF-4A07-8478-FC5BAE80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09E21F-3979-4862-A77C-E5E69F7F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6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161C6-6DB3-490D-BA33-1A3D35B1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7FAF79-00FB-4DAB-B04C-D328A9C53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636D09-2A50-4358-B631-7EFE84607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EFF726-9FAB-4A01-96AA-08115710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38939-5AFA-4752-A404-E07B75F4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20F02-098F-4416-9134-D09DC648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36F607-75CC-4BB4-A790-55CFCE74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BF4D02-8F5B-40C8-8EF0-61A624CAA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555F1-AD18-4694-9BE5-60673D4FF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4E25A-23DD-4495-BD7A-7E80BEB34C1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F2AC0-0BF1-42F0-B867-5A2E90974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F340E-9A63-47E1-9850-D347B7DAC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9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951CD5-3A66-4EF4-8911-530CC04C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649E08B-4DCC-4E17-B9DD-684072C75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585" y="1845801"/>
            <a:ext cx="10058400" cy="1922732"/>
          </a:xfrm>
        </p:spPr>
        <p:txBody>
          <a:bodyPr/>
          <a:lstStyle/>
          <a:p>
            <a:pPr algn="ctr"/>
            <a:r>
              <a:rPr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D2647C-4FDA-4805-B9C8-036BAB8A3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1390" y="3903695"/>
            <a:ext cx="9144000" cy="1655762"/>
          </a:xfrm>
        </p:spPr>
        <p:txBody>
          <a:bodyPr/>
          <a:lstStyle/>
          <a:p>
            <a:pPr algn="r"/>
            <a:r>
              <a:rPr lang="en-US" altLang="zh-CN" dirty="0" smtClean="0"/>
              <a:t>2019.05.27</a:t>
            </a:r>
            <a:endParaRPr lang="en-US" altLang="zh-CN" dirty="0"/>
          </a:p>
          <a:p>
            <a:pPr algn="r"/>
            <a:r>
              <a:rPr lang="zh-CN" altLang="en-US" dirty="0"/>
              <a:t>李冰川</a:t>
            </a:r>
          </a:p>
        </p:txBody>
      </p:sp>
    </p:spTree>
    <p:extLst>
      <p:ext uri="{BB962C8B-B14F-4D97-AF65-F5344CB8AC3E}">
        <p14:creationId xmlns:p14="http://schemas.microsoft.com/office/powerpoint/2010/main" val="6135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zh-CN" altLang="en-US" dirty="0"/>
              <a:t>本周总结：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4907"/>
          </a:xfrm>
        </p:spPr>
        <p:txBody>
          <a:bodyPr/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人体</a:t>
            </a:r>
            <a:r>
              <a:rPr lang="zh-CN" altLang="en-US" dirty="0"/>
              <a:t>静态</a:t>
            </a:r>
            <a:r>
              <a:rPr lang="zh-CN" altLang="en-US" dirty="0" smtClean="0"/>
              <a:t>重建程序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转</a:t>
            </a:r>
            <a:r>
              <a:rPr lang="en-US" altLang="zh-CN" dirty="0" err="1" smtClean="0"/>
              <a:t>c++</a:t>
            </a:r>
            <a:endParaRPr lang="en-US" altLang="zh-CN" dirty="0" smtClean="0"/>
          </a:p>
          <a:p>
            <a:r>
              <a:rPr lang="zh-CN" altLang="en-US" dirty="0"/>
              <a:t>已</a:t>
            </a:r>
            <a:r>
              <a:rPr lang="zh-CN" altLang="en-US" dirty="0" smtClean="0"/>
              <a:t>完成：</a:t>
            </a:r>
            <a:r>
              <a:rPr lang="en-US" altLang="zh-CN" dirty="0" smtClean="0"/>
              <a:t>SMPL</a:t>
            </a:r>
            <a:r>
              <a:rPr lang="zh-CN" altLang="en-US" dirty="0" smtClean="0"/>
              <a:t>建模</a:t>
            </a:r>
            <a:endParaRPr lang="en-US" altLang="zh-CN" dirty="0" smtClean="0"/>
          </a:p>
          <a:p>
            <a:r>
              <a:rPr lang="zh-CN" altLang="en-US" dirty="0"/>
              <a:t>未完</a:t>
            </a:r>
            <a:r>
              <a:rPr lang="zh-CN" altLang="en-US" dirty="0" smtClean="0"/>
              <a:t>成：参数优化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6" y="678918"/>
            <a:ext cx="10058400" cy="485386"/>
          </a:xfrm>
        </p:spPr>
        <p:txBody>
          <a:bodyPr>
            <a:noAutofit/>
          </a:bodyPr>
          <a:lstStyle/>
          <a:p>
            <a:r>
              <a:rPr lang="en-US" altLang="zh-CN" dirty="0"/>
              <a:t>SMPL</a:t>
            </a:r>
            <a:r>
              <a:rPr lang="zh-CN" altLang="zh-CN" dirty="0"/>
              <a:t>建模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2C9FC79-69E9-40BD-9B29-F6F027F5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pPr lvl="0"/>
            <a:endParaRPr lang="zh-CN" altLang="zh-CN" dirty="0"/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164304"/>
            <a:ext cx="2295525" cy="57988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33775" y="1419225"/>
            <a:ext cx="6216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SMPL</a:t>
            </a:r>
            <a:r>
              <a:rPr lang="zh-CN" altLang="zh-CN" dirty="0"/>
              <a:t>建模代码使用</a:t>
            </a:r>
            <a:r>
              <a:rPr lang="en-US" altLang="zh-CN" dirty="0" err="1"/>
              <a:t>libtorch</a:t>
            </a:r>
            <a:r>
              <a:rPr lang="zh-CN" altLang="zh-CN" dirty="0"/>
              <a:t>库实现</a:t>
            </a:r>
            <a:r>
              <a:rPr lang="en-US" altLang="zh-CN" dirty="0"/>
              <a:t>,</a:t>
            </a:r>
            <a:r>
              <a:rPr lang="zh-CN" altLang="zh-CN" dirty="0"/>
              <a:t>批量建</a:t>
            </a:r>
            <a:r>
              <a:rPr lang="en-US" altLang="zh-CN" dirty="0"/>
              <a:t>4</a:t>
            </a:r>
            <a:r>
              <a:rPr lang="zh-CN" altLang="zh-CN" dirty="0"/>
              <a:t>个模型耗时</a:t>
            </a:r>
            <a:r>
              <a:rPr lang="en-US" altLang="zh-CN" dirty="0"/>
              <a:t>10ms</a:t>
            </a:r>
            <a:r>
              <a:rPr lang="zh-CN" altLang="zh-CN" dirty="0"/>
              <a:t>左右。使用之前</a:t>
            </a:r>
            <a:r>
              <a:rPr lang="en-US" altLang="zh-CN" dirty="0"/>
              <a:t>python</a:t>
            </a:r>
            <a:r>
              <a:rPr lang="zh-CN" altLang="zh-CN" dirty="0"/>
              <a:t>代码优化得到的参数代入进行建模，得到的模型跟</a:t>
            </a:r>
            <a:r>
              <a:rPr lang="en-US" altLang="zh-CN" dirty="0"/>
              <a:t>python</a:t>
            </a:r>
            <a:r>
              <a:rPr lang="zh-CN" altLang="zh-CN" dirty="0"/>
              <a:t>版本一致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r>
              <a:rPr lang="zh-CN" altLang="en-US" dirty="0" smtClean="0"/>
              <a:t>现在使用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反而更慢，建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个模型需要</a:t>
            </a:r>
            <a:r>
              <a:rPr lang="en-US" altLang="zh-CN" dirty="0" smtClean="0"/>
              <a:t>100ms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95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6" y="678918"/>
            <a:ext cx="10058400" cy="485386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参数优化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2C9FC79-69E9-40BD-9B29-F6F027F52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0875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1.</a:t>
            </a:r>
            <a:r>
              <a:rPr lang="zh-CN" altLang="en-US" dirty="0" smtClean="0"/>
              <a:t>通过人体正面视角的点云优化一个大概的</a:t>
            </a:r>
            <a:r>
              <a:rPr lang="en-US" altLang="zh-CN" dirty="0" smtClean="0"/>
              <a:t>R0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beta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pose</a:t>
            </a:r>
            <a:r>
              <a:rPr lang="zh-CN" altLang="en-US" dirty="0" smtClean="0"/>
              <a:t>系数。使用</a:t>
            </a:r>
            <a:r>
              <a:rPr lang="en-US" altLang="zh-CN" dirty="0" smtClean="0"/>
              <a:t>14</a:t>
            </a:r>
            <a:r>
              <a:rPr lang="zh-CN" altLang="en-US" dirty="0" smtClean="0"/>
              <a:t>个关节点作为约束。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使用所有视角的</a:t>
            </a:r>
            <a:r>
              <a:rPr lang="en-US" altLang="zh-CN" dirty="0" smtClean="0">
                <a:solidFill>
                  <a:srgbClr val="FF0000"/>
                </a:solidFill>
              </a:rPr>
              <a:t>14</a:t>
            </a:r>
            <a:r>
              <a:rPr lang="zh-CN" altLang="en-US" dirty="0" smtClean="0">
                <a:solidFill>
                  <a:srgbClr val="FF0000"/>
                </a:solidFill>
              </a:rPr>
              <a:t>个关节点约束，优化多个视角的</a:t>
            </a:r>
            <a:r>
              <a:rPr lang="en-US" altLang="zh-CN" dirty="0" err="1" smtClean="0">
                <a:solidFill>
                  <a:srgbClr val="FF0000"/>
                </a:solidFill>
              </a:rPr>
              <a:t>Rs,Ts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0"/>
            <a:r>
              <a:rPr lang="en-US" altLang="zh-CN" dirty="0" smtClean="0"/>
              <a:t>3.</a:t>
            </a:r>
            <a:r>
              <a:rPr lang="zh-CN" altLang="en-US" dirty="0" smtClean="0"/>
              <a:t>同时优化</a:t>
            </a:r>
            <a:r>
              <a:rPr lang="en-US" altLang="zh-CN" dirty="0" err="1" smtClean="0"/>
              <a:t>Rs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Ts</a:t>
            </a:r>
            <a:r>
              <a:rPr lang="zh-CN" altLang="en-US" dirty="0"/>
              <a:t>、</a:t>
            </a:r>
            <a:r>
              <a:rPr lang="en-US" altLang="zh-CN" dirty="0" smtClean="0"/>
              <a:t>beta</a:t>
            </a:r>
            <a:r>
              <a:rPr lang="zh-CN" altLang="en-US" dirty="0"/>
              <a:t>、</a:t>
            </a:r>
            <a:r>
              <a:rPr lang="en-US" altLang="zh-CN" dirty="0" smtClean="0"/>
              <a:t>pose</a:t>
            </a:r>
            <a:r>
              <a:rPr lang="zh-CN" altLang="en-US" dirty="0" smtClean="0"/>
              <a:t>。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项包括模型与点云的距离、法向误差、关键部位的模型与点云的距离、</a:t>
            </a:r>
            <a:r>
              <a:rPr lang="zh-CN" altLang="en-US" dirty="0"/>
              <a:t>关键部位</a:t>
            </a:r>
            <a:r>
              <a:rPr lang="zh-CN" altLang="en-US" dirty="0" smtClean="0"/>
              <a:t>的法向误差。</a:t>
            </a:r>
            <a:endParaRPr lang="en-US" altLang="zh-CN" dirty="0" smtClean="0"/>
          </a:p>
          <a:p>
            <a:pPr lvl="0"/>
            <a:r>
              <a:rPr lang="zh-CN" altLang="en-US" dirty="0" smtClean="0">
                <a:solidFill>
                  <a:srgbClr val="FF0000"/>
                </a:solidFill>
              </a:rPr>
              <a:t>变化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去掉第二步，通过标定得到的关系，根据</a:t>
            </a:r>
            <a:r>
              <a:rPr lang="en-US" altLang="zh-CN" dirty="0"/>
              <a:t>R0</a:t>
            </a:r>
            <a:r>
              <a:rPr lang="zh-CN" altLang="en-US" dirty="0"/>
              <a:t>，</a:t>
            </a:r>
            <a:r>
              <a:rPr lang="en-US" altLang="zh-CN" dirty="0" smtClean="0"/>
              <a:t>T0</a:t>
            </a:r>
            <a:r>
              <a:rPr lang="zh-CN" altLang="en-US" dirty="0" smtClean="0"/>
              <a:t>和标定参数计算</a:t>
            </a:r>
            <a:r>
              <a:rPr lang="en-US" altLang="zh-CN" dirty="0" err="1"/>
              <a:t>Rs</a:t>
            </a:r>
            <a:r>
              <a:rPr lang="zh-CN" altLang="en-US" dirty="0"/>
              <a:t>、</a:t>
            </a:r>
            <a:r>
              <a:rPr lang="en-US" altLang="zh-CN" dirty="0" err="1" smtClean="0"/>
              <a:t>Ts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4259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zh-CN" altLang="en-US" dirty="0" smtClean="0"/>
              <a:t>下周</a:t>
            </a:r>
            <a:r>
              <a:rPr lang="zh-CN" altLang="en-US" dirty="0"/>
              <a:t>任务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4907"/>
          </a:xfrm>
        </p:spPr>
        <p:txBody>
          <a:bodyPr/>
          <a:lstStyle/>
          <a:p>
            <a:r>
              <a:rPr lang="zh-CN" altLang="en-US" dirty="0" smtClean="0"/>
              <a:t>完成人体</a:t>
            </a:r>
            <a:r>
              <a:rPr lang="zh-CN" altLang="en-US" dirty="0"/>
              <a:t>静态</a:t>
            </a:r>
            <a:r>
              <a:rPr lang="zh-CN" altLang="en-US" dirty="0" smtClean="0"/>
              <a:t>重建程序从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转</a:t>
            </a:r>
            <a:r>
              <a:rPr lang="en-US" altLang="zh-CN" dirty="0" smtClean="0"/>
              <a:t>C++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1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9BCC3FF0-5CA5-4058-8AF3-121825D1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6" y="292859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/>
              <a:t>thanks</a:t>
            </a:r>
            <a:r>
              <a:rPr lang="zh-CN" altLang="en-US" sz="72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42263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216</Words>
  <Application>Microsoft Office PowerPoint</Application>
  <PresentationFormat>宽屏</PresentationFormat>
  <Paragraphs>23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周报</vt:lpstr>
      <vt:lpstr>本周总结：</vt:lpstr>
      <vt:lpstr>SMPL建模</vt:lpstr>
      <vt:lpstr>参数优化</vt:lpstr>
      <vt:lpstr>下周任务：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XX周报</dc:title>
  <dc:creator>baocc</dc:creator>
  <cp:lastModifiedBy>dilu</cp:lastModifiedBy>
  <cp:revision>35</cp:revision>
  <dcterms:created xsi:type="dcterms:W3CDTF">2019-03-16T09:02:07Z</dcterms:created>
  <dcterms:modified xsi:type="dcterms:W3CDTF">2019-05-26T09:31:59Z</dcterms:modified>
</cp:coreProperties>
</file>