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37206" y="1851786"/>
            <a:ext cx="4069587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FF0000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0008" y="4518152"/>
            <a:ext cx="3195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105590009</a:t>
            </a:r>
            <a:r>
              <a:rPr sz="32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Droid Sans Fallback"/>
                <a:cs typeface="Droid Sans Fallback"/>
              </a:rPr>
              <a:t>張文有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dirty="0"/>
              <a:t>C.W.Y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6832" y="438912"/>
            <a:ext cx="3066288" cy="69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9683" y="457834"/>
            <a:ext cx="2810510" cy="503555"/>
          </a:xfrm>
          <a:custGeom>
            <a:avLst/>
            <a:gdLst/>
            <a:ahLst/>
            <a:cxnLst/>
            <a:rect l="l" t="t" r="r" b="b"/>
            <a:pathLst>
              <a:path w="2810510" h="503555">
                <a:moveTo>
                  <a:pt x="142620" y="333200"/>
                </a:moveTo>
                <a:lnTo>
                  <a:pt x="135338" y="333821"/>
                </a:lnTo>
                <a:lnTo>
                  <a:pt x="128651" y="337312"/>
                </a:lnTo>
                <a:lnTo>
                  <a:pt x="0" y="440689"/>
                </a:lnTo>
                <a:lnTo>
                  <a:pt x="153289" y="501776"/>
                </a:lnTo>
                <a:lnTo>
                  <a:pt x="160748" y="503092"/>
                </a:lnTo>
                <a:lnTo>
                  <a:pt x="167909" y="501538"/>
                </a:lnTo>
                <a:lnTo>
                  <a:pt x="173952" y="497437"/>
                </a:lnTo>
                <a:lnTo>
                  <a:pt x="178054" y="491109"/>
                </a:lnTo>
                <a:lnTo>
                  <a:pt x="179423" y="483667"/>
                </a:lnTo>
                <a:lnTo>
                  <a:pt x="177863" y="476535"/>
                </a:lnTo>
                <a:lnTo>
                  <a:pt x="173732" y="470499"/>
                </a:lnTo>
                <a:lnTo>
                  <a:pt x="167386" y="466343"/>
                </a:lnTo>
                <a:lnTo>
                  <a:pt x="136093" y="453898"/>
                </a:lnTo>
                <a:lnTo>
                  <a:pt x="40259" y="453898"/>
                </a:lnTo>
                <a:lnTo>
                  <a:pt x="34671" y="416305"/>
                </a:lnTo>
                <a:lnTo>
                  <a:pt x="104255" y="405848"/>
                </a:lnTo>
                <a:lnTo>
                  <a:pt x="152527" y="367029"/>
                </a:lnTo>
                <a:lnTo>
                  <a:pt x="157341" y="361217"/>
                </a:lnTo>
                <a:lnTo>
                  <a:pt x="159512" y="354250"/>
                </a:lnTo>
                <a:lnTo>
                  <a:pt x="158920" y="346973"/>
                </a:lnTo>
                <a:lnTo>
                  <a:pt x="155448" y="340232"/>
                </a:lnTo>
                <a:lnTo>
                  <a:pt x="149617" y="335365"/>
                </a:lnTo>
                <a:lnTo>
                  <a:pt x="142620" y="333200"/>
                </a:lnTo>
                <a:close/>
              </a:path>
              <a:path w="2810510" h="503555">
                <a:moveTo>
                  <a:pt x="104255" y="405848"/>
                </a:moveTo>
                <a:lnTo>
                  <a:pt x="34671" y="416305"/>
                </a:lnTo>
                <a:lnTo>
                  <a:pt x="40259" y="453898"/>
                </a:lnTo>
                <a:lnTo>
                  <a:pt x="66465" y="449961"/>
                </a:lnTo>
                <a:lnTo>
                  <a:pt x="49403" y="449961"/>
                </a:lnTo>
                <a:lnTo>
                  <a:pt x="44450" y="417449"/>
                </a:lnTo>
                <a:lnTo>
                  <a:pt x="89831" y="417449"/>
                </a:lnTo>
                <a:lnTo>
                  <a:pt x="104255" y="405848"/>
                </a:lnTo>
                <a:close/>
              </a:path>
              <a:path w="2810510" h="503555">
                <a:moveTo>
                  <a:pt x="109818" y="443447"/>
                </a:moveTo>
                <a:lnTo>
                  <a:pt x="40259" y="453898"/>
                </a:lnTo>
                <a:lnTo>
                  <a:pt x="136093" y="453898"/>
                </a:lnTo>
                <a:lnTo>
                  <a:pt x="109818" y="443447"/>
                </a:lnTo>
                <a:close/>
              </a:path>
              <a:path w="2810510" h="503555">
                <a:moveTo>
                  <a:pt x="44450" y="417449"/>
                </a:moveTo>
                <a:lnTo>
                  <a:pt x="49403" y="449961"/>
                </a:lnTo>
                <a:lnTo>
                  <a:pt x="74814" y="429525"/>
                </a:lnTo>
                <a:lnTo>
                  <a:pt x="44450" y="417449"/>
                </a:lnTo>
                <a:close/>
              </a:path>
              <a:path w="2810510" h="503555">
                <a:moveTo>
                  <a:pt x="74814" y="429525"/>
                </a:moveTo>
                <a:lnTo>
                  <a:pt x="49403" y="449961"/>
                </a:lnTo>
                <a:lnTo>
                  <a:pt x="66465" y="449961"/>
                </a:lnTo>
                <a:lnTo>
                  <a:pt x="109818" y="443447"/>
                </a:lnTo>
                <a:lnTo>
                  <a:pt x="74814" y="429525"/>
                </a:lnTo>
                <a:close/>
              </a:path>
              <a:path w="2810510" h="503555">
                <a:moveTo>
                  <a:pt x="2804922" y="0"/>
                </a:moveTo>
                <a:lnTo>
                  <a:pt x="104255" y="405848"/>
                </a:lnTo>
                <a:lnTo>
                  <a:pt x="74814" y="429525"/>
                </a:lnTo>
                <a:lnTo>
                  <a:pt x="109818" y="443447"/>
                </a:lnTo>
                <a:lnTo>
                  <a:pt x="2810510" y="37718"/>
                </a:lnTo>
                <a:lnTo>
                  <a:pt x="2804922" y="0"/>
                </a:lnTo>
                <a:close/>
              </a:path>
              <a:path w="2810510" h="503555">
                <a:moveTo>
                  <a:pt x="89831" y="417449"/>
                </a:moveTo>
                <a:lnTo>
                  <a:pt x="44450" y="417449"/>
                </a:lnTo>
                <a:lnTo>
                  <a:pt x="74814" y="429525"/>
                </a:lnTo>
                <a:lnTo>
                  <a:pt x="89831" y="417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9045" y="809370"/>
            <a:ext cx="7391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主導覽列</a:t>
            </a:r>
            <a:endParaRPr sz="14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9983" y="1786127"/>
            <a:ext cx="3118104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1692" y="1889906"/>
            <a:ext cx="2864485" cy="171450"/>
          </a:xfrm>
          <a:custGeom>
            <a:avLst/>
            <a:gdLst/>
            <a:ahLst/>
            <a:cxnLst/>
            <a:rect l="l" t="t" r="r" b="b"/>
            <a:pathLst>
              <a:path w="2864485" h="171450">
                <a:moveTo>
                  <a:pt x="149742" y="0"/>
                </a:moveTo>
                <a:lnTo>
                  <a:pt x="142620" y="2393"/>
                </a:lnTo>
                <a:lnTo>
                  <a:pt x="0" y="85578"/>
                </a:lnTo>
                <a:lnTo>
                  <a:pt x="142620" y="168763"/>
                </a:lnTo>
                <a:lnTo>
                  <a:pt x="149742" y="171156"/>
                </a:lnTo>
                <a:lnTo>
                  <a:pt x="157019" y="170668"/>
                </a:lnTo>
                <a:lnTo>
                  <a:pt x="163605" y="167512"/>
                </a:lnTo>
                <a:lnTo>
                  <a:pt x="168656" y="161905"/>
                </a:lnTo>
                <a:lnTo>
                  <a:pt x="171049" y="154709"/>
                </a:lnTo>
                <a:lnTo>
                  <a:pt x="170560" y="147395"/>
                </a:lnTo>
                <a:lnTo>
                  <a:pt x="167405" y="140795"/>
                </a:lnTo>
                <a:lnTo>
                  <a:pt x="161797" y="135743"/>
                </a:lnTo>
                <a:lnTo>
                  <a:pt x="108458" y="104628"/>
                </a:lnTo>
                <a:lnTo>
                  <a:pt x="37845" y="104628"/>
                </a:lnTo>
                <a:lnTo>
                  <a:pt x="37845" y="66528"/>
                </a:lnTo>
                <a:lnTo>
                  <a:pt x="108458" y="66528"/>
                </a:lnTo>
                <a:lnTo>
                  <a:pt x="161797" y="35413"/>
                </a:lnTo>
                <a:lnTo>
                  <a:pt x="167405" y="30360"/>
                </a:lnTo>
                <a:lnTo>
                  <a:pt x="170561" y="23760"/>
                </a:lnTo>
                <a:lnTo>
                  <a:pt x="171049" y="16446"/>
                </a:lnTo>
                <a:lnTo>
                  <a:pt x="168656" y="9251"/>
                </a:lnTo>
                <a:lnTo>
                  <a:pt x="163605" y="3643"/>
                </a:lnTo>
                <a:lnTo>
                  <a:pt x="157019" y="488"/>
                </a:lnTo>
                <a:lnTo>
                  <a:pt x="149742" y="0"/>
                </a:lnTo>
                <a:close/>
              </a:path>
              <a:path w="2864485" h="171450">
                <a:moveTo>
                  <a:pt x="108458" y="66528"/>
                </a:moveTo>
                <a:lnTo>
                  <a:pt x="37845" y="66528"/>
                </a:lnTo>
                <a:lnTo>
                  <a:pt x="37845" y="104628"/>
                </a:lnTo>
                <a:lnTo>
                  <a:pt x="108458" y="104628"/>
                </a:lnTo>
                <a:lnTo>
                  <a:pt x="104103" y="102088"/>
                </a:lnTo>
                <a:lnTo>
                  <a:pt x="47498" y="102088"/>
                </a:lnTo>
                <a:lnTo>
                  <a:pt x="47498" y="69068"/>
                </a:lnTo>
                <a:lnTo>
                  <a:pt x="104103" y="69068"/>
                </a:lnTo>
                <a:lnTo>
                  <a:pt x="108458" y="66528"/>
                </a:lnTo>
                <a:close/>
              </a:path>
              <a:path w="2864485" h="171450">
                <a:moveTo>
                  <a:pt x="2864358" y="66528"/>
                </a:moveTo>
                <a:lnTo>
                  <a:pt x="108458" y="66528"/>
                </a:lnTo>
                <a:lnTo>
                  <a:pt x="75800" y="85578"/>
                </a:lnTo>
                <a:lnTo>
                  <a:pt x="108458" y="104628"/>
                </a:lnTo>
                <a:lnTo>
                  <a:pt x="2864358" y="104628"/>
                </a:lnTo>
                <a:lnTo>
                  <a:pt x="2864358" y="66528"/>
                </a:lnTo>
                <a:close/>
              </a:path>
              <a:path w="2864485" h="171450">
                <a:moveTo>
                  <a:pt x="47498" y="69068"/>
                </a:moveTo>
                <a:lnTo>
                  <a:pt x="47498" y="102088"/>
                </a:lnTo>
                <a:lnTo>
                  <a:pt x="75800" y="85578"/>
                </a:lnTo>
                <a:lnTo>
                  <a:pt x="47498" y="69068"/>
                </a:lnTo>
                <a:close/>
              </a:path>
              <a:path w="2864485" h="171450">
                <a:moveTo>
                  <a:pt x="75800" y="85578"/>
                </a:moveTo>
                <a:lnTo>
                  <a:pt x="47498" y="102088"/>
                </a:lnTo>
                <a:lnTo>
                  <a:pt x="104103" y="102088"/>
                </a:lnTo>
                <a:lnTo>
                  <a:pt x="75800" y="85578"/>
                </a:lnTo>
                <a:close/>
              </a:path>
              <a:path w="2864485" h="171450">
                <a:moveTo>
                  <a:pt x="104103" y="69068"/>
                </a:moveTo>
                <a:lnTo>
                  <a:pt x="47498" y="69068"/>
                </a:lnTo>
                <a:lnTo>
                  <a:pt x="75800" y="85578"/>
                </a:lnTo>
                <a:lnTo>
                  <a:pt x="104103" y="69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5517" y="1855977"/>
            <a:ext cx="7391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新貨消息</a:t>
            </a:r>
            <a:endParaRPr sz="14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6832" y="1013460"/>
            <a:ext cx="3066288" cy="633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9683" y="1033652"/>
            <a:ext cx="2810510" cy="445134"/>
          </a:xfrm>
          <a:custGeom>
            <a:avLst/>
            <a:gdLst/>
            <a:ahLst/>
            <a:cxnLst/>
            <a:rect l="l" t="t" r="r" b="b"/>
            <a:pathLst>
              <a:path w="2810510" h="445134">
                <a:moveTo>
                  <a:pt x="144922" y="274764"/>
                </a:moveTo>
                <a:lnTo>
                  <a:pt x="137622" y="275208"/>
                </a:lnTo>
                <a:lnTo>
                  <a:pt x="130810" y="278511"/>
                </a:lnTo>
                <a:lnTo>
                  <a:pt x="0" y="379095"/>
                </a:lnTo>
                <a:lnTo>
                  <a:pt x="152019" y="443484"/>
                </a:lnTo>
                <a:lnTo>
                  <a:pt x="159408" y="444968"/>
                </a:lnTo>
                <a:lnTo>
                  <a:pt x="166560" y="443547"/>
                </a:lnTo>
                <a:lnTo>
                  <a:pt x="172664" y="439554"/>
                </a:lnTo>
                <a:lnTo>
                  <a:pt x="176911" y="433324"/>
                </a:lnTo>
                <a:lnTo>
                  <a:pt x="178468" y="425932"/>
                </a:lnTo>
                <a:lnTo>
                  <a:pt x="177085" y="418766"/>
                </a:lnTo>
                <a:lnTo>
                  <a:pt x="173106" y="412624"/>
                </a:lnTo>
                <a:lnTo>
                  <a:pt x="166878" y="408305"/>
                </a:lnTo>
                <a:lnTo>
                  <a:pt x="131142" y="393192"/>
                </a:lnTo>
                <a:lnTo>
                  <a:pt x="40005" y="393192"/>
                </a:lnTo>
                <a:lnTo>
                  <a:pt x="35179" y="355473"/>
                </a:lnTo>
                <a:lnTo>
                  <a:pt x="104894" y="346526"/>
                </a:lnTo>
                <a:lnTo>
                  <a:pt x="154051" y="308737"/>
                </a:lnTo>
                <a:lnTo>
                  <a:pt x="159035" y="303051"/>
                </a:lnTo>
                <a:lnTo>
                  <a:pt x="161353" y="296116"/>
                </a:lnTo>
                <a:lnTo>
                  <a:pt x="160909" y="288823"/>
                </a:lnTo>
                <a:lnTo>
                  <a:pt x="157607" y="282067"/>
                </a:lnTo>
                <a:lnTo>
                  <a:pt x="151866" y="277082"/>
                </a:lnTo>
                <a:lnTo>
                  <a:pt x="144922" y="274764"/>
                </a:lnTo>
                <a:close/>
              </a:path>
              <a:path w="2810510" h="445134">
                <a:moveTo>
                  <a:pt x="104894" y="346526"/>
                </a:moveTo>
                <a:lnTo>
                  <a:pt x="35179" y="355473"/>
                </a:lnTo>
                <a:lnTo>
                  <a:pt x="40005" y="393192"/>
                </a:lnTo>
                <a:lnTo>
                  <a:pt x="69695" y="389382"/>
                </a:lnTo>
                <a:lnTo>
                  <a:pt x="49149" y="389382"/>
                </a:lnTo>
                <a:lnTo>
                  <a:pt x="44958" y="356743"/>
                </a:lnTo>
                <a:lnTo>
                  <a:pt x="91605" y="356743"/>
                </a:lnTo>
                <a:lnTo>
                  <a:pt x="104894" y="346526"/>
                </a:lnTo>
                <a:close/>
              </a:path>
              <a:path w="2810510" h="445134">
                <a:moveTo>
                  <a:pt x="109926" y="384219"/>
                </a:moveTo>
                <a:lnTo>
                  <a:pt x="40005" y="393192"/>
                </a:lnTo>
                <a:lnTo>
                  <a:pt x="131142" y="393192"/>
                </a:lnTo>
                <a:lnTo>
                  <a:pt x="109926" y="384219"/>
                </a:lnTo>
                <a:close/>
              </a:path>
              <a:path w="2810510" h="445134">
                <a:moveTo>
                  <a:pt x="44958" y="356743"/>
                </a:moveTo>
                <a:lnTo>
                  <a:pt x="49149" y="389382"/>
                </a:lnTo>
                <a:lnTo>
                  <a:pt x="75050" y="369469"/>
                </a:lnTo>
                <a:lnTo>
                  <a:pt x="44958" y="356743"/>
                </a:lnTo>
                <a:close/>
              </a:path>
              <a:path w="2810510" h="445134">
                <a:moveTo>
                  <a:pt x="75050" y="369469"/>
                </a:moveTo>
                <a:lnTo>
                  <a:pt x="49149" y="389382"/>
                </a:lnTo>
                <a:lnTo>
                  <a:pt x="69695" y="389382"/>
                </a:lnTo>
                <a:lnTo>
                  <a:pt x="109926" y="384219"/>
                </a:lnTo>
                <a:lnTo>
                  <a:pt x="75050" y="369469"/>
                </a:lnTo>
                <a:close/>
              </a:path>
              <a:path w="2810510" h="445134">
                <a:moveTo>
                  <a:pt x="2805303" y="0"/>
                </a:moveTo>
                <a:lnTo>
                  <a:pt x="104894" y="346526"/>
                </a:lnTo>
                <a:lnTo>
                  <a:pt x="75050" y="369469"/>
                </a:lnTo>
                <a:lnTo>
                  <a:pt x="109926" y="384219"/>
                </a:lnTo>
                <a:lnTo>
                  <a:pt x="2810129" y="37719"/>
                </a:lnTo>
                <a:lnTo>
                  <a:pt x="2805303" y="0"/>
                </a:lnTo>
                <a:close/>
              </a:path>
              <a:path w="2810510" h="445134">
                <a:moveTo>
                  <a:pt x="91605" y="356743"/>
                </a:moveTo>
                <a:lnTo>
                  <a:pt x="44958" y="356743"/>
                </a:lnTo>
                <a:lnTo>
                  <a:pt x="75050" y="369469"/>
                </a:lnTo>
                <a:lnTo>
                  <a:pt x="91605" y="356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5517" y="1275410"/>
            <a:ext cx="7391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重要資訊</a:t>
            </a:r>
            <a:endParaRPr sz="14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9983" y="3825240"/>
            <a:ext cx="3226308" cy="839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1692" y="3958264"/>
            <a:ext cx="2971800" cy="641985"/>
          </a:xfrm>
          <a:custGeom>
            <a:avLst/>
            <a:gdLst/>
            <a:ahLst/>
            <a:cxnLst/>
            <a:rect l="l" t="t" r="r" b="b"/>
            <a:pathLst>
              <a:path w="2971800" h="641985">
                <a:moveTo>
                  <a:pt x="109896" y="57597"/>
                </a:moveTo>
                <a:lnTo>
                  <a:pt x="74285" y="70144"/>
                </a:lnTo>
                <a:lnTo>
                  <a:pt x="102770" y="94933"/>
                </a:lnTo>
                <a:lnTo>
                  <a:pt x="2964687" y="641548"/>
                </a:lnTo>
                <a:lnTo>
                  <a:pt x="2971799" y="604210"/>
                </a:lnTo>
                <a:lnTo>
                  <a:pt x="109896" y="57597"/>
                </a:lnTo>
                <a:close/>
              </a:path>
              <a:path w="2971800" h="641985">
                <a:moveTo>
                  <a:pt x="163117" y="0"/>
                </a:moveTo>
                <a:lnTo>
                  <a:pt x="155574" y="1087"/>
                </a:lnTo>
                <a:lnTo>
                  <a:pt x="0" y="55951"/>
                </a:lnTo>
                <a:lnTo>
                  <a:pt x="124459" y="164409"/>
                </a:lnTo>
                <a:lnTo>
                  <a:pt x="131006" y="168112"/>
                </a:lnTo>
                <a:lnTo>
                  <a:pt x="138255" y="168981"/>
                </a:lnTo>
                <a:lnTo>
                  <a:pt x="145337" y="167088"/>
                </a:lnTo>
                <a:lnTo>
                  <a:pt x="102770" y="94933"/>
                </a:lnTo>
                <a:lnTo>
                  <a:pt x="33655" y="81732"/>
                </a:lnTo>
                <a:lnTo>
                  <a:pt x="40767" y="44394"/>
                </a:lnTo>
                <a:lnTo>
                  <a:pt x="147369" y="44394"/>
                </a:lnTo>
                <a:lnTo>
                  <a:pt x="168274" y="37028"/>
                </a:lnTo>
                <a:lnTo>
                  <a:pt x="174761" y="33111"/>
                </a:lnTo>
                <a:lnTo>
                  <a:pt x="179117" y="27217"/>
                </a:lnTo>
                <a:lnTo>
                  <a:pt x="180973" y="20133"/>
                </a:lnTo>
                <a:lnTo>
                  <a:pt x="179958" y="12644"/>
                </a:lnTo>
                <a:lnTo>
                  <a:pt x="176059" y="6159"/>
                </a:lnTo>
                <a:lnTo>
                  <a:pt x="170195" y="1817"/>
                </a:lnTo>
                <a:lnTo>
                  <a:pt x="163117" y="0"/>
                </a:lnTo>
                <a:close/>
              </a:path>
              <a:path w="2971800" h="641985">
                <a:moveTo>
                  <a:pt x="40767" y="44394"/>
                </a:moveTo>
                <a:lnTo>
                  <a:pt x="33655" y="81732"/>
                </a:lnTo>
                <a:lnTo>
                  <a:pt x="102770" y="94933"/>
                </a:lnTo>
                <a:lnTo>
                  <a:pt x="86725" y="80970"/>
                </a:lnTo>
                <a:lnTo>
                  <a:pt x="43561" y="80970"/>
                </a:lnTo>
                <a:lnTo>
                  <a:pt x="49656" y="48712"/>
                </a:lnTo>
                <a:lnTo>
                  <a:pt x="63374" y="48712"/>
                </a:lnTo>
                <a:lnTo>
                  <a:pt x="40767" y="44394"/>
                </a:lnTo>
                <a:close/>
              </a:path>
              <a:path w="2971800" h="641985">
                <a:moveTo>
                  <a:pt x="49656" y="48712"/>
                </a:moveTo>
                <a:lnTo>
                  <a:pt x="43561" y="80970"/>
                </a:lnTo>
                <a:lnTo>
                  <a:pt x="74285" y="70144"/>
                </a:lnTo>
                <a:lnTo>
                  <a:pt x="49656" y="48712"/>
                </a:lnTo>
                <a:close/>
              </a:path>
              <a:path w="2971800" h="641985">
                <a:moveTo>
                  <a:pt x="74285" y="70144"/>
                </a:moveTo>
                <a:lnTo>
                  <a:pt x="43561" y="80970"/>
                </a:lnTo>
                <a:lnTo>
                  <a:pt x="86725" y="80970"/>
                </a:lnTo>
                <a:lnTo>
                  <a:pt x="74285" y="70144"/>
                </a:lnTo>
                <a:close/>
              </a:path>
              <a:path w="2971800" h="641985">
                <a:moveTo>
                  <a:pt x="63374" y="48712"/>
                </a:moveTo>
                <a:lnTo>
                  <a:pt x="49656" y="48712"/>
                </a:lnTo>
                <a:lnTo>
                  <a:pt x="74285" y="70144"/>
                </a:lnTo>
                <a:lnTo>
                  <a:pt x="109896" y="57597"/>
                </a:lnTo>
                <a:lnTo>
                  <a:pt x="63374" y="48712"/>
                </a:lnTo>
                <a:close/>
              </a:path>
              <a:path w="2971800" h="641985">
                <a:moveTo>
                  <a:pt x="147369" y="44394"/>
                </a:moveTo>
                <a:lnTo>
                  <a:pt x="40767" y="44394"/>
                </a:lnTo>
                <a:lnTo>
                  <a:pt x="109896" y="57597"/>
                </a:lnTo>
                <a:lnTo>
                  <a:pt x="147369" y="44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8310" y="3093212"/>
            <a:ext cx="10953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季節特色商品</a:t>
            </a:r>
            <a:endParaRPr sz="14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1611" y="3518915"/>
            <a:ext cx="4937760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3701" y="3634712"/>
            <a:ext cx="4683125" cy="473709"/>
          </a:xfrm>
          <a:custGeom>
            <a:avLst/>
            <a:gdLst/>
            <a:ahLst/>
            <a:cxnLst/>
            <a:rect l="l" t="t" r="r" b="b"/>
            <a:pathLst>
              <a:path w="4683125" h="473710">
                <a:moveTo>
                  <a:pt x="109603" y="62912"/>
                </a:moveTo>
                <a:lnTo>
                  <a:pt x="75403" y="79284"/>
                </a:lnTo>
                <a:lnTo>
                  <a:pt x="106328" y="100866"/>
                </a:lnTo>
                <a:lnTo>
                  <a:pt x="4679823" y="473610"/>
                </a:lnTo>
                <a:lnTo>
                  <a:pt x="4682998" y="435637"/>
                </a:lnTo>
                <a:lnTo>
                  <a:pt x="109603" y="62912"/>
                </a:lnTo>
                <a:close/>
              </a:path>
              <a:path w="4683125" h="473710">
                <a:moveTo>
                  <a:pt x="156188" y="0"/>
                </a:moveTo>
                <a:lnTo>
                  <a:pt x="148844" y="1805"/>
                </a:lnTo>
                <a:lnTo>
                  <a:pt x="0" y="73179"/>
                </a:lnTo>
                <a:lnTo>
                  <a:pt x="135382" y="167540"/>
                </a:lnTo>
                <a:lnTo>
                  <a:pt x="142315" y="170592"/>
                </a:lnTo>
                <a:lnTo>
                  <a:pt x="149605" y="170715"/>
                </a:lnTo>
                <a:lnTo>
                  <a:pt x="156420" y="168076"/>
                </a:lnTo>
                <a:lnTo>
                  <a:pt x="161925" y="162841"/>
                </a:lnTo>
                <a:lnTo>
                  <a:pt x="164903" y="155908"/>
                </a:lnTo>
                <a:lnTo>
                  <a:pt x="164988" y="148617"/>
                </a:lnTo>
                <a:lnTo>
                  <a:pt x="162335" y="141803"/>
                </a:lnTo>
                <a:lnTo>
                  <a:pt x="157099" y="136298"/>
                </a:lnTo>
                <a:lnTo>
                  <a:pt x="106328" y="100866"/>
                </a:lnTo>
                <a:lnTo>
                  <a:pt x="36195" y="95150"/>
                </a:lnTo>
                <a:lnTo>
                  <a:pt x="39243" y="57177"/>
                </a:lnTo>
                <a:lnTo>
                  <a:pt x="121581" y="57177"/>
                </a:lnTo>
                <a:lnTo>
                  <a:pt x="165353" y="36222"/>
                </a:lnTo>
                <a:lnTo>
                  <a:pt x="171350" y="31664"/>
                </a:lnTo>
                <a:lnTo>
                  <a:pt x="175037" y="25380"/>
                </a:lnTo>
                <a:lnTo>
                  <a:pt x="176105" y="18166"/>
                </a:lnTo>
                <a:lnTo>
                  <a:pt x="174244" y="10822"/>
                </a:lnTo>
                <a:lnTo>
                  <a:pt x="169685" y="4770"/>
                </a:lnTo>
                <a:lnTo>
                  <a:pt x="163401" y="1075"/>
                </a:lnTo>
                <a:lnTo>
                  <a:pt x="156188" y="0"/>
                </a:lnTo>
                <a:close/>
              </a:path>
              <a:path w="4683125" h="473710">
                <a:moveTo>
                  <a:pt x="39243" y="57177"/>
                </a:moveTo>
                <a:lnTo>
                  <a:pt x="36195" y="95150"/>
                </a:lnTo>
                <a:lnTo>
                  <a:pt x="106328" y="100866"/>
                </a:lnTo>
                <a:lnTo>
                  <a:pt x="95590" y="93372"/>
                </a:lnTo>
                <a:lnTo>
                  <a:pt x="45974" y="93372"/>
                </a:lnTo>
                <a:lnTo>
                  <a:pt x="48640" y="60606"/>
                </a:lnTo>
                <a:lnTo>
                  <a:pt x="81317" y="60606"/>
                </a:lnTo>
                <a:lnTo>
                  <a:pt x="39243" y="57177"/>
                </a:lnTo>
                <a:close/>
              </a:path>
              <a:path w="4683125" h="473710">
                <a:moveTo>
                  <a:pt x="48640" y="60606"/>
                </a:moveTo>
                <a:lnTo>
                  <a:pt x="45974" y="93372"/>
                </a:lnTo>
                <a:lnTo>
                  <a:pt x="75403" y="79284"/>
                </a:lnTo>
                <a:lnTo>
                  <a:pt x="48640" y="60606"/>
                </a:lnTo>
                <a:close/>
              </a:path>
              <a:path w="4683125" h="473710">
                <a:moveTo>
                  <a:pt x="75403" y="79284"/>
                </a:moveTo>
                <a:lnTo>
                  <a:pt x="45974" y="93372"/>
                </a:lnTo>
                <a:lnTo>
                  <a:pt x="95590" y="93372"/>
                </a:lnTo>
                <a:lnTo>
                  <a:pt x="75403" y="79284"/>
                </a:lnTo>
                <a:close/>
              </a:path>
              <a:path w="4683125" h="473710">
                <a:moveTo>
                  <a:pt x="81317" y="60606"/>
                </a:moveTo>
                <a:lnTo>
                  <a:pt x="48640" y="60606"/>
                </a:lnTo>
                <a:lnTo>
                  <a:pt x="75403" y="79284"/>
                </a:lnTo>
                <a:lnTo>
                  <a:pt x="109603" y="62912"/>
                </a:lnTo>
                <a:lnTo>
                  <a:pt x="81317" y="60606"/>
                </a:lnTo>
                <a:close/>
              </a:path>
              <a:path w="4683125" h="473710">
                <a:moveTo>
                  <a:pt x="121581" y="57177"/>
                </a:moveTo>
                <a:lnTo>
                  <a:pt x="39243" y="57177"/>
                </a:lnTo>
                <a:lnTo>
                  <a:pt x="109603" y="62912"/>
                </a:lnTo>
                <a:lnTo>
                  <a:pt x="121581" y="57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3014472"/>
            <a:ext cx="3119627" cy="425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1692" y="3059048"/>
            <a:ext cx="2865120" cy="224154"/>
          </a:xfrm>
          <a:custGeom>
            <a:avLst/>
            <a:gdLst/>
            <a:ahLst/>
            <a:cxnLst/>
            <a:rect l="l" t="t" r="r" b="b"/>
            <a:pathLst>
              <a:path w="2865120" h="224154">
                <a:moveTo>
                  <a:pt x="145811" y="52984"/>
                </a:moveTo>
                <a:lnTo>
                  <a:pt x="138810" y="55752"/>
                </a:lnTo>
                <a:lnTo>
                  <a:pt x="0" y="145034"/>
                </a:lnTo>
                <a:lnTo>
                  <a:pt x="146049" y="221868"/>
                </a:lnTo>
                <a:lnTo>
                  <a:pt x="153346" y="223958"/>
                </a:lnTo>
                <a:lnTo>
                  <a:pt x="160607" y="223154"/>
                </a:lnTo>
                <a:lnTo>
                  <a:pt x="167034" y="219708"/>
                </a:lnTo>
                <a:lnTo>
                  <a:pt x="171831" y="213867"/>
                </a:lnTo>
                <a:lnTo>
                  <a:pt x="173920" y="206625"/>
                </a:lnTo>
                <a:lnTo>
                  <a:pt x="173116" y="199358"/>
                </a:lnTo>
                <a:lnTo>
                  <a:pt x="169670" y="192901"/>
                </a:lnTo>
                <a:lnTo>
                  <a:pt x="163830" y="188087"/>
                </a:lnTo>
                <a:lnTo>
                  <a:pt x="115060" y="162433"/>
                </a:lnTo>
                <a:lnTo>
                  <a:pt x="38607" y="162433"/>
                </a:lnTo>
                <a:lnTo>
                  <a:pt x="36956" y="124333"/>
                </a:lnTo>
                <a:lnTo>
                  <a:pt x="107387" y="121234"/>
                </a:lnTo>
                <a:lnTo>
                  <a:pt x="159384" y="87756"/>
                </a:lnTo>
                <a:lnTo>
                  <a:pt x="167868" y="68522"/>
                </a:lnTo>
                <a:lnTo>
                  <a:pt x="165099" y="61467"/>
                </a:lnTo>
                <a:lnTo>
                  <a:pt x="159813" y="56020"/>
                </a:lnTo>
                <a:lnTo>
                  <a:pt x="153098" y="53133"/>
                </a:lnTo>
                <a:lnTo>
                  <a:pt x="145811" y="52984"/>
                </a:lnTo>
                <a:close/>
              </a:path>
              <a:path w="2865120" h="224154">
                <a:moveTo>
                  <a:pt x="107387" y="121234"/>
                </a:moveTo>
                <a:lnTo>
                  <a:pt x="36956" y="124333"/>
                </a:lnTo>
                <a:lnTo>
                  <a:pt x="38607" y="162433"/>
                </a:lnTo>
                <a:lnTo>
                  <a:pt x="107899" y="159385"/>
                </a:lnTo>
                <a:lnTo>
                  <a:pt x="48132" y="159385"/>
                </a:lnTo>
                <a:lnTo>
                  <a:pt x="46736" y="126491"/>
                </a:lnTo>
                <a:lnTo>
                  <a:pt x="99222" y="126491"/>
                </a:lnTo>
                <a:lnTo>
                  <a:pt x="107387" y="121234"/>
                </a:lnTo>
                <a:close/>
              </a:path>
              <a:path w="2865120" h="224154">
                <a:moveTo>
                  <a:pt x="109161" y="159329"/>
                </a:moveTo>
                <a:lnTo>
                  <a:pt x="38607" y="162433"/>
                </a:lnTo>
                <a:lnTo>
                  <a:pt x="115060" y="162433"/>
                </a:lnTo>
                <a:lnTo>
                  <a:pt x="109161" y="159329"/>
                </a:lnTo>
                <a:close/>
              </a:path>
              <a:path w="2865120" h="224154">
                <a:moveTo>
                  <a:pt x="46736" y="126491"/>
                </a:moveTo>
                <a:lnTo>
                  <a:pt x="48132" y="159385"/>
                </a:lnTo>
                <a:lnTo>
                  <a:pt x="75621" y="141686"/>
                </a:lnTo>
                <a:lnTo>
                  <a:pt x="46736" y="126491"/>
                </a:lnTo>
                <a:close/>
              </a:path>
              <a:path w="2865120" h="224154">
                <a:moveTo>
                  <a:pt x="75621" y="141686"/>
                </a:moveTo>
                <a:lnTo>
                  <a:pt x="48132" y="159385"/>
                </a:lnTo>
                <a:lnTo>
                  <a:pt x="107899" y="159385"/>
                </a:lnTo>
                <a:lnTo>
                  <a:pt x="109161" y="159329"/>
                </a:lnTo>
                <a:lnTo>
                  <a:pt x="75621" y="141686"/>
                </a:lnTo>
                <a:close/>
              </a:path>
              <a:path w="2865120" h="224154">
                <a:moveTo>
                  <a:pt x="2863469" y="0"/>
                </a:moveTo>
                <a:lnTo>
                  <a:pt x="107387" y="121234"/>
                </a:lnTo>
                <a:lnTo>
                  <a:pt x="75621" y="141686"/>
                </a:lnTo>
                <a:lnTo>
                  <a:pt x="109161" y="159329"/>
                </a:lnTo>
                <a:lnTo>
                  <a:pt x="2865120" y="38100"/>
                </a:lnTo>
                <a:lnTo>
                  <a:pt x="2863469" y="0"/>
                </a:lnTo>
                <a:close/>
              </a:path>
              <a:path w="2865120" h="224154">
                <a:moveTo>
                  <a:pt x="99222" y="126491"/>
                </a:moveTo>
                <a:lnTo>
                  <a:pt x="46736" y="126491"/>
                </a:lnTo>
                <a:lnTo>
                  <a:pt x="75621" y="141686"/>
                </a:lnTo>
                <a:lnTo>
                  <a:pt x="99222" y="126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9692" y="5256276"/>
            <a:ext cx="3901439" cy="763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2163" y="5380777"/>
            <a:ext cx="3646170" cy="572770"/>
          </a:xfrm>
          <a:custGeom>
            <a:avLst/>
            <a:gdLst/>
            <a:ahLst/>
            <a:cxnLst/>
            <a:rect l="l" t="t" r="r" b="b"/>
            <a:pathLst>
              <a:path w="3646170" h="572770">
                <a:moveTo>
                  <a:pt x="109922" y="60396"/>
                </a:moveTo>
                <a:lnTo>
                  <a:pt x="74866" y="74972"/>
                </a:lnTo>
                <a:lnTo>
                  <a:pt x="104732" y="98226"/>
                </a:lnTo>
                <a:lnTo>
                  <a:pt x="3640836" y="572753"/>
                </a:lnTo>
                <a:lnTo>
                  <a:pt x="3645916" y="534983"/>
                </a:lnTo>
                <a:lnTo>
                  <a:pt x="109922" y="60396"/>
                </a:lnTo>
                <a:close/>
              </a:path>
              <a:path w="3646170" h="572770">
                <a:moveTo>
                  <a:pt x="159734" y="0"/>
                </a:moveTo>
                <a:lnTo>
                  <a:pt x="152273" y="1482"/>
                </a:lnTo>
                <a:lnTo>
                  <a:pt x="0" y="64855"/>
                </a:lnTo>
                <a:lnTo>
                  <a:pt x="130175" y="166201"/>
                </a:lnTo>
                <a:lnTo>
                  <a:pt x="136987" y="169596"/>
                </a:lnTo>
                <a:lnTo>
                  <a:pt x="144287" y="170122"/>
                </a:lnTo>
                <a:lnTo>
                  <a:pt x="151231" y="167862"/>
                </a:lnTo>
                <a:lnTo>
                  <a:pt x="156972" y="162899"/>
                </a:lnTo>
                <a:lnTo>
                  <a:pt x="160347" y="156160"/>
                </a:lnTo>
                <a:lnTo>
                  <a:pt x="160829" y="148897"/>
                </a:lnTo>
                <a:lnTo>
                  <a:pt x="158525" y="141968"/>
                </a:lnTo>
                <a:lnTo>
                  <a:pt x="153543" y="136229"/>
                </a:lnTo>
                <a:lnTo>
                  <a:pt x="104732" y="98226"/>
                </a:lnTo>
                <a:lnTo>
                  <a:pt x="34925" y="88858"/>
                </a:lnTo>
                <a:lnTo>
                  <a:pt x="40005" y="51012"/>
                </a:lnTo>
                <a:lnTo>
                  <a:pt x="132490" y="51012"/>
                </a:lnTo>
                <a:lnTo>
                  <a:pt x="167005" y="36661"/>
                </a:lnTo>
                <a:lnTo>
                  <a:pt x="173235" y="32414"/>
                </a:lnTo>
                <a:lnTo>
                  <a:pt x="177228" y="26310"/>
                </a:lnTo>
                <a:lnTo>
                  <a:pt x="178649" y="19159"/>
                </a:lnTo>
                <a:lnTo>
                  <a:pt x="177164" y="11769"/>
                </a:lnTo>
                <a:lnTo>
                  <a:pt x="172989" y="5464"/>
                </a:lnTo>
                <a:lnTo>
                  <a:pt x="166909" y="1434"/>
                </a:lnTo>
                <a:lnTo>
                  <a:pt x="159734" y="0"/>
                </a:lnTo>
                <a:close/>
              </a:path>
              <a:path w="3646170" h="572770">
                <a:moveTo>
                  <a:pt x="40005" y="51012"/>
                </a:moveTo>
                <a:lnTo>
                  <a:pt x="34925" y="88858"/>
                </a:lnTo>
                <a:lnTo>
                  <a:pt x="104732" y="98226"/>
                </a:lnTo>
                <a:lnTo>
                  <a:pt x="90906" y="87461"/>
                </a:lnTo>
                <a:lnTo>
                  <a:pt x="44831" y="87461"/>
                </a:lnTo>
                <a:lnTo>
                  <a:pt x="49149" y="54949"/>
                </a:lnTo>
                <a:lnTo>
                  <a:pt x="69338" y="54949"/>
                </a:lnTo>
                <a:lnTo>
                  <a:pt x="40005" y="51012"/>
                </a:lnTo>
                <a:close/>
              </a:path>
              <a:path w="3646170" h="572770">
                <a:moveTo>
                  <a:pt x="49149" y="54949"/>
                </a:moveTo>
                <a:lnTo>
                  <a:pt x="44831" y="87461"/>
                </a:lnTo>
                <a:lnTo>
                  <a:pt x="74866" y="74972"/>
                </a:lnTo>
                <a:lnTo>
                  <a:pt x="49149" y="54949"/>
                </a:lnTo>
                <a:close/>
              </a:path>
              <a:path w="3646170" h="572770">
                <a:moveTo>
                  <a:pt x="74866" y="74972"/>
                </a:moveTo>
                <a:lnTo>
                  <a:pt x="44831" y="87461"/>
                </a:lnTo>
                <a:lnTo>
                  <a:pt x="90906" y="87461"/>
                </a:lnTo>
                <a:lnTo>
                  <a:pt x="74866" y="74972"/>
                </a:lnTo>
                <a:close/>
              </a:path>
              <a:path w="3646170" h="572770">
                <a:moveTo>
                  <a:pt x="69338" y="54949"/>
                </a:moveTo>
                <a:lnTo>
                  <a:pt x="49149" y="54949"/>
                </a:lnTo>
                <a:lnTo>
                  <a:pt x="74866" y="74972"/>
                </a:lnTo>
                <a:lnTo>
                  <a:pt x="109922" y="60396"/>
                </a:lnTo>
                <a:lnTo>
                  <a:pt x="69338" y="54949"/>
                </a:lnTo>
                <a:close/>
              </a:path>
              <a:path w="3646170" h="572770">
                <a:moveTo>
                  <a:pt x="132490" y="51012"/>
                </a:moveTo>
                <a:lnTo>
                  <a:pt x="40005" y="51012"/>
                </a:lnTo>
                <a:lnTo>
                  <a:pt x="109922" y="60396"/>
                </a:lnTo>
                <a:lnTo>
                  <a:pt x="132490" y="51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7734" y="0"/>
            <a:ext cx="3136265" cy="6857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61566" y="3671138"/>
            <a:ext cx="7391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活動廣告</a:t>
            </a:r>
            <a:endParaRPr sz="14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15583" y="260604"/>
            <a:ext cx="144017" cy="144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17996" y="1677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88252" y="328422"/>
            <a:ext cx="144018" cy="1525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90792" y="2396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85534" y="620522"/>
            <a:ext cx="144017" cy="1440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87821" y="5276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03365" y="1843023"/>
            <a:ext cx="144017" cy="1440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05778" y="17503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36332" y="1854580"/>
            <a:ext cx="144018" cy="1440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38745" y="17618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56422" y="1865883"/>
            <a:ext cx="144018" cy="1440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59090" y="177312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79946" y="3861053"/>
            <a:ext cx="144017" cy="144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82359" y="37689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68386" y="3826636"/>
            <a:ext cx="144018" cy="1440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71054" y="37345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27928" y="5618162"/>
            <a:ext cx="344805" cy="144145"/>
          </a:xfrm>
          <a:custGeom>
            <a:avLst/>
            <a:gdLst/>
            <a:ahLst/>
            <a:cxnLst/>
            <a:rect l="l" t="t" r="r" b="b"/>
            <a:pathLst>
              <a:path w="344804" h="144145">
                <a:moveTo>
                  <a:pt x="320294" y="0"/>
                </a:moveTo>
                <a:lnTo>
                  <a:pt x="24002" y="0"/>
                </a:lnTo>
                <a:lnTo>
                  <a:pt x="14626" y="1885"/>
                </a:lnTo>
                <a:lnTo>
                  <a:pt x="7000" y="7029"/>
                </a:lnTo>
                <a:lnTo>
                  <a:pt x="1875" y="14658"/>
                </a:lnTo>
                <a:lnTo>
                  <a:pt x="0" y="24003"/>
                </a:lnTo>
                <a:lnTo>
                  <a:pt x="0" y="120015"/>
                </a:lnTo>
                <a:lnTo>
                  <a:pt x="1875" y="129359"/>
                </a:lnTo>
                <a:lnTo>
                  <a:pt x="7000" y="136988"/>
                </a:lnTo>
                <a:lnTo>
                  <a:pt x="14626" y="142132"/>
                </a:lnTo>
                <a:lnTo>
                  <a:pt x="24002" y="144018"/>
                </a:lnTo>
                <a:lnTo>
                  <a:pt x="320294" y="144018"/>
                </a:lnTo>
                <a:lnTo>
                  <a:pt x="329616" y="142132"/>
                </a:lnTo>
                <a:lnTo>
                  <a:pt x="337248" y="136988"/>
                </a:lnTo>
                <a:lnTo>
                  <a:pt x="342403" y="129359"/>
                </a:lnTo>
                <a:lnTo>
                  <a:pt x="344297" y="120015"/>
                </a:lnTo>
                <a:lnTo>
                  <a:pt x="344297" y="24003"/>
                </a:lnTo>
                <a:lnTo>
                  <a:pt x="342403" y="14658"/>
                </a:lnTo>
                <a:lnTo>
                  <a:pt x="337248" y="7029"/>
                </a:lnTo>
                <a:lnTo>
                  <a:pt x="329616" y="1885"/>
                </a:lnTo>
                <a:lnTo>
                  <a:pt x="32029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119876" y="5589523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71565" y="2708910"/>
            <a:ext cx="144018" cy="1440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173851" y="26164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516" y="787146"/>
            <a:ext cx="10629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1</a:t>
            </a:r>
            <a:r>
              <a:rPr sz="1600" spc="-8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品</a:t>
            </a:r>
            <a:r>
              <a:rPr sz="1600" spc="-10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牌</a:t>
            </a:r>
            <a:r>
              <a:rPr sz="1600" spc="-17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L</a:t>
            </a:r>
            <a:r>
              <a:rPr sz="1600" spc="-5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O</a:t>
            </a:r>
            <a:r>
              <a:rPr sz="1600" spc="-50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G</a:t>
            </a:r>
            <a:r>
              <a:rPr sz="1600" spc="-2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O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516" y="1275079"/>
            <a:ext cx="99186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2</a:t>
            </a:r>
            <a:r>
              <a:rPr sz="1600" spc="-8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主導覽列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516" y="1762760"/>
            <a:ext cx="13976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3</a:t>
            </a:r>
            <a:r>
              <a:rPr sz="1600" spc="-8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重要資訊圖片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516" y="2250439"/>
            <a:ext cx="10934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4</a:t>
            </a:r>
            <a:r>
              <a:rPr sz="1600" spc="-8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新貨消</a:t>
            </a:r>
            <a:r>
              <a:rPr sz="1600" spc="-1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息</a:t>
            </a:r>
            <a:r>
              <a:rPr sz="1600" spc="-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1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516" y="2738373"/>
            <a:ext cx="10934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5</a:t>
            </a:r>
            <a:r>
              <a:rPr sz="1600" spc="-8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新貨消</a:t>
            </a:r>
            <a:r>
              <a:rPr sz="1600" spc="-1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息</a:t>
            </a:r>
            <a:r>
              <a:rPr sz="1600" spc="-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2</a:t>
            </a:r>
            <a:endParaRPr sz="160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516" y="3226054"/>
            <a:ext cx="10934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6</a:t>
            </a:r>
            <a:r>
              <a:rPr sz="1600" spc="-8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新貨消</a:t>
            </a:r>
            <a:r>
              <a:rPr sz="1600" spc="-1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息</a:t>
            </a:r>
            <a:r>
              <a:rPr sz="1600" spc="-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3</a:t>
            </a:r>
            <a:endParaRPr sz="160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516" y="3713734"/>
            <a:ext cx="13976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7</a:t>
            </a:r>
            <a:r>
              <a:rPr sz="1600" spc="-8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季節商品圖片</a:t>
            </a:r>
            <a:endParaRPr sz="16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516" y="4201795"/>
            <a:ext cx="2687955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0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8.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活動廣告圖片</a:t>
            </a:r>
            <a:endParaRPr sz="16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9.</a:t>
            </a:r>
            <a:r>
              <a:rPr sz="1600" spc="-5" dirty="0">
                <a:solidFill>
                  <a:srgbClr val="548ED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相關資訊導覽列</a:t>
            </a:r>
            <a:endParaRPr sz="16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42684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相關資訊導覽列</a:t>
            </a:r>
            <a:endParaRPr sz="140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1003808"/>
            <a:ext cx="3391535" cy="3559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背景色：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  <a:p>
            <a:pPr marL="24828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主導覽列</a:t>
            </a:r>
            <a:r>
              <a:rPr sz="1600" spc="-4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RGB=000000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  <a:p>
            <a:pPr marL="24828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背景色</a:t>
            </a:r>
            <a:r>
              <a:rPr sz="1600" spc="-4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RGB=FFFFFF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字體顏色：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Droid Sans Fallback"/>
            </a:endParaRPr>
          </a:p>
          <a:p>
            <a:pPr marL="2152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主導覽列</a:t>
            </a:r>
            <a:r>
              <a:rPr sz="1600" spc="-4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RGB=000000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  <a:p>
            <a:pPr marL="24257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除了主導覽</a:t>
            </a: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列</a:t>
            </a:r>
            <a:r>
              <a:rPr sz="1600" spc="-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其他字體都是</a:t>
            </a:r>
            <a:r>
              <a:rPr sz="1600" spc="-9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Tahoma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  <a:p>
            <a:pPr marL="24257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圖片裡文字</a:t>
            </a:r>
            <a:r>
              <a:rPr sz="1600" spc="-7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RGB=000000&amp;FFFFFF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  <a:p>
            <a:pPr marL="196850" marR="70167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相關資訊導覽列</a:t>
            </a:r>
            <a:r>
              <a:rPr sz="1600" spc="-8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GB</a:t>
            </a:r>
            <a:r>
              <a:rPr sz="1600" spc="-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0</a:t>
            </a:r>
            <a:r>
              <a:rPr sz="1600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00</a:t>
            </a:r>
            <a:r>
              <a:rPr sz="1600" spc="-4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0</a:t>
            </a:r>
            <a:r>
              <a:rPr sz="1600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0</a:t>
            </a:r>
            <a:r>
              <a:rPr sz="1600" spc="-2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0 </a:t>
            </a: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按鈕背景色</a:t>
            </a:r>
            <a:r>
              <a:rPr sz="1600" spc="-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RGB=cf2a27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  <a:p>
            <a:pPr marL="1968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Fallback"/>
              </a:rPr>
              <a:t>圖片裡文字</a:t>
            </a:r>
            <a:r>
              <a:rPr sz="1600" spc="-9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rebuchet MS"/>
              </a:rPr>
              <a:t>RGB=FFFFFF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935" y="5913571"/>
            <a:ext cx="203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不</a:t>
            </a:r>
            <a:endParaRPr sz="16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156" y="4497070"/>
            <a:ext cx="2825750" cy="163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：</a:t>
            </a:r>
            <a:r>
              <a:rPr sz="66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C.W.Y</a:t>
            </a:r>
            <a:endParaRPr sz="66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  <a:tabLst>
                <a:tab pos="1387475" algn="l"/>
              </a:tabLst>
            </a:pP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ICON</a:t>
            </a:r>
            <a:r>
              <a:rPr sz="1600" spc="-40" dirty="0">
                <a:solidFill>
                  <a:srgbClr val="FFFFFF"/>
                </a:solidFill>
                <a:latin typeface="Droid Sans Fallback"/>
                <a:cs typeface="Droid Sans Fallback"/>
              </a:rPr>
              <a:t>：	</a:t>
            </a:r>
            <a:r>
              <a:rPr sz="16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使用者</a:t>
            </a:r>
            <a:endParaRPr sz="16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8169" y="5860491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購物車</a:t>
            </a:r>
            <a:endParaRPr sz="16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2926" y="5860491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搜尋</a:t>
            </a:r>
            <a:endParaRPr sz="1600">
              <a:latin typeface="Droid Sans Fallback"/>
              <a:cs typeface="Droid Sans Fallb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663" y="5700547"/>
            <a:ext cx="711949" cy="61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1380" y="5702007"/>
            <a:ext cx="702424" cy="609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3216" y="5710542"/>
            <a:ext cx="678052" cy="601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91" y="0"/>
            <a:ext cx="35611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09" y="12032"/>
            <a:ext cx="2136691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00789" y="2133600"/>
            <a:ext cx="6019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這是給平板使用者用的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版型，他比網頁版的視窗還要窄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所以整個頁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面的排版要修正一下，但由於我原本設計的網頁就是個簡單明瞭的頁面，所以在平板上，也沒有改很多。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382977"/>
            <a:ext cx="200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M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</a:rPr>
              <a:t>768px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5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09" y="0"/>
            <a:ext cx="1872491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04800" y="382977"/>
            <a:ext cx="1796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S</a:t>
            </a:r>
            <a:r>
              <a:rPr lang="zh-TW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TW" sz="4000" dirty="0" smtClean="0">
                <a:solidFill>
                  <a:schemeClr val="bg1"/>
                </a:solidFill>
              </a:rPr>
              <a:t>320px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0788" y="2133600"/>
            <a:ext cx="617621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這是給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手機使用者使用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的，比其他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1280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還有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768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的版型還要在小很多，為了他們視覺上更舒適好看，所以我刪減了許多文字也把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的部分變成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List2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當要使用在點開就好，我也增加了漢堡選單讓頁面更加乾淨。還有把原本“追蹤我們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的文字改成了圖式，讓使用者在視覺上</a:t>
            </a:r>
            <a:r>
              <a:rPr lang="zh-TW" altLang="en-US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更簡單明瞭。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73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218</Words>
  <Application>Microsoft Office PowerPoint</Application>
  <PresentationFormat>如螢幕大小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C.W.Y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YEE</dc:creator>
  <cp:lastModifiedBy>張文有</cp:lastModifiedBy>
  <cp:revision>3</cp:revision>
  <dcterms:created xsi:type="dcterms:W3CDTF">2018-06-05T15:34:37Z</dcterms:created>
  <dcterms:modified xsi:type="dcterms:W3CDTF">2018-06-06T08:36:30Z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2018-06-05T00:00:00Z</vt:filetime>
  </property>
</Properties>
</file>