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B089F4C-5905-4DF1-B458-308EAAAE31C7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0FADD69-D845-44E6-BE67-47A0D9E30F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張文有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105590038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蕭富謙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期中專題十大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3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3068960"/>
            <a:ext cx="5328592" cy="108012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/>
              <a:t>幫助與說明文件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15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856" y="680810"/>
            <a:ext cx="8229600" cy="8137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74204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9552" y="5057310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加入說明文件，讓使用者能更快速理解購買流程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903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沒有提供說明文件，說明購買流程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" t="1037"/>
          <a:stretch/>
        </p:blipFill>
        <p:spPr bwMode="auto">
          <a:xfrm>
            <a:off x="2483768" y="1852207"/>
            <a:ext cx="4392488" cy="340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2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5328592" cy="1512168"/>
          </a:xfrm>
        </p:spPr>
        <p:txBody>
          <a:bodyPr>
            <a:normAutofit/>
          </a:bodyPr>
          <a:lstStyle/>
          <a:p>
            <a:r>
              <a:rPr lang="en-US" altLang="zh-TW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endParaRPr lang="zh-TW" altLang="en-US" sz="4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04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856" y="680810"/>
            <a:ext cx="8229600" cy="8137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使用語言以及字級字體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74204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9552" y="5057310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加入其他語言，以及把字體大小改善，讓使用者舒適的看完介紹。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903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現在是個國際化的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社會，但我們只有中文版的內容，我們做的中文版內容字體也不是很好看，有些地方字級也不太好，讓使用者看得有點吃力。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5"/>
          <a:stretch/>
        </p:blipFill>
        <p:spPr bwMode="auto">
          <a:xfrm>
            <a:off x="1982616" y="2405535"/>
            <a:ext cx="6228184" cy="253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系統狀態能見度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53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頁面圖示連結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74204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 smtClean="0"/>
              <a:t>點擊或滑鼠滑過時，圖示沒有及時反應，讓使用者了解現在狀況。</a:t>
            </a:r>
            <a:br>
              <a:rPr lang="zh-TW" altLang="en-US" sz="2000" b="1" dirty="0" smtClean="0"/>
            </a:b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15024" y="5085184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點擊或滑鼠滑過時給予使用者視覺反饋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8599" r="13594" b="9073"/>
          <a:stretch/>
        </p:blipFill>
        <p:spPr bwMode="auto">
          <a:xfrm>
            <a:off x="500452" y="2636912"/>
            <a:ext cx="7985761" cy="20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7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辨識而非記憶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整個網頁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74204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9552" y="5057310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加入導覽路徑提高使用者能夠更正確的在網站 各個層級裡遊走而不迷失方向，方便快速辨識目前位置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9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沒有使用導覽路徑，讓使用者了解目前位置，而不會在各層級裡迷失方向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49098"/>
            <a:ext cx="5976664" cy="27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彈性與使用效率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8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32910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65439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9552" y="5057310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除了加入回最頂端的快捷鍵，之後還會站在使用者的方面想，讓他們做少量的工作，得到想要的結果。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903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設置回最頂端的快捷鍵給使用者。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6939"/>
            <a:ext cx="6743546" cy="313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2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5328592" cy="151216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協助使用者辨識、        偵錯並從錯誤中恢復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8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856" y="680810"/>
            <a:ext cx="8229600" cy="8137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全部網頁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1274204"/>
            <a:ext cx="648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9552" y="5057310"/>
            <a:ext cx="41764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詳盡的說明文字和指導方向或者以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404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之類的代碼，顯示錯誤。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903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沒有提供錯誤訊息及提供詳 盡的說明文字和指導方向。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98" y="1937066"/>
            <a:ext cx="5360474" cy="323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2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TM01790491[[fn=反光薄膜]]</Template>
  <TotalTime>772</TotalTime>
  <Words>190</Words>
  <Application>Microsoft Office PowerPoint</Application>
  <PresentationFormat>如螢幕大小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Mylar</vt:lpstr>
      <vt:lpstr>期中專題十大易用性分析</vt:lpstr>
      <vt:lpstr>1系統狀態能見度</vt:lpstr>
      <vt:lpstr>頁面圖示連結 </vt:lpstr>
      <vt:lpstr>6辨識而非記憶</vt:lpstr>
      <vt:lpstr>整個網頁 </vt:lpstr>
      <vt:lpstr>7彈性與使用效率</vt:lpstr>
      <vt:lpstr>首頁 </vt:lpstr>
      <vt:lpstr>9協助使用者辨識、        偵錯並從錯誤中恢復</vt:lpstr>
      <vt:lpstr>全部網頁 </vt:lpstr>
      <vt:lpstr>10幫助與說明文件</vt:lpstr>
      <vt:lpstr>購物車 </vt:lpstr>
      <vt:lpstr>0其他</vt:lpstr>
      <vt:lpstr>使用語言以及字級字體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期中專題十大易用性分析</dc:title>
  <dc:creator>張文有</dc:creator>
  <cp:lastModifiedBy>張文有</cp:lastModifiedBy>
  <cp:revision>13</cp:revision>
  <dcterms:created xsi:type="dcterms:W3CDTF">2018-05-22T14:15:21Z</dcterms:created>
  <dcterms:modified xsi:type="dcterms:W3CDTF">2018-05-24T09:54:44Z</dcterms:modified>
</cp:coreProperties>
</file>