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2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654" userDrawn="1">
          <p15:clr>
            <a:srgbClr val="A4A3A4"/>
          </p15:clr>
        </p15:guide>
        <p15:guide id="2" orient="horz" pos="2818" userDrawn="1">
          <p15:clr>
            <a:srgbClr val="A4A3A4"/>
          </p15:clr>
        </p15:guide>
        <p15:guide id="3" orient="horz" pos="323" userDrawn="1">
          <p15:clr>
            <a:srgbClr val="A4A3A4"/>
          </p15:clr>
        </p15:guide>
        <p15:guide id="4" orient="horz" pos="2183" userDrawn="1">
          <p15:clr>
            <a:srgbClr val="A4A3A4"/>
          </p15:clr>
        </p15:guide>
        <p15:guide id="5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237"/>
    <a:srgbClr val="192025"/>
    <a:srgbClr val="84DCC6"/>
    <a:srgbClr val="5C6B73"/>
    <a:srgbClr val="C2DFE3"/>
    <a:srgbClr val="E6E6E6"/>
    <a:srgbClr val="E0FBFC"/>
    <a:srgbClr val="9EC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>
        <p:guide pos="5654"/>
        <p:guide orient="horz" pos="2818"/>
        <p:guide orient="horz" pos="323"/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4/25/2018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4/25/2018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trellis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36790" y="431800"/>
            <a:ext cx="10318418" cy="4394988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前端工程設計</a:t>
            </a:r>
            <a: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zh-TW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</a:br>
            <a:r>
              <a:rPr lang="zh-TW" alt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+mn-ea"/>
                <a:ea typeface="+mn-ea"/>
              </a:rPr>
              <a:t>與開發</a:t>
            </a:r>
            <a:endParaRPr lang="zh-TW" altLang="en-US" b="1" dirty="0">
              <a:solidFill>
                <a:schemeClr val="tx1">
                  <a:lumMod val="95000"/>
                  <a:lumOff val="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073313" y="5288316"/>
            <a:ext cx="8045373" cy="742279"/>
          </a:xfrm>
        </p:spPr>
        <p:txBody>
          <a:bodyPr/>
          <a:lstStyle/>
          <a:p>
            <a:r>
              <a:rPr lang="zh-TW" altLang="en-US" dirty="0" smtClean="0"/>
              <a:t>楊信致</a:t>
            </a:r>
            <a:r>
              <a:rPr lang="en-US" altLang="zh-TW" dirty="0" smtClean="0"/>
              <a:t>/</a:t>
            </a:r>
            <a:r>
              <a:rPr lang="zh-TW" altLang="en-US" dirty="0" smtClean="0"/>
              <a:t>林彥廷</a:t>
            </a:r>
            <a:r>
              <a:rPr lang="en-US" altLang="zh-TW" dirty="0" smtClean="0"/>
              <a:t>/</a:t>
            </a:r>
            <a:r>
              <a:rPr lang="zh-TW" altLang="en-US" dirty="0" smtClean="0"/>
              <a:t>周宇天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5285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920" y="1418705"/>
            <a:ext cx="10178322" cy="1492132"/>
          </a:xfrm>
        </p:spPr>
        <p:txBody>
          <a:bodyPr>
            <a:normAutofit/>
          </a:bodyPr>
          <a:lstStyle/>
          <a:p>
            <a:r>
              <a:rPr lang="zh-TW" altLang="en-US" sz="7200" b="1" spc="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網站導</a:t>
            </a:r>
            <a:r>
              <a:rPr lang="zh-TW" altLang="en-US" sz="7200" b="1" spc="6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覽</a:t>
            </a:r>
          </a:p>
        </p:txBody>
      </p:sp>
    </p:spTree>
    <p:extLst>
      <p:ext uri="{BB962C8B-B14F-4D97-AF65-F5344CB8AC3E}">
        <p14:creationId xmlns:p14="http://schemas.microsoft.com/office/powerpoint/2010/main" val="53161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3214" y="2197100"/>
            <a:ext cx="3367244" cy="4348480"/>
          </a:xfrm>
          <a:prstGeom prst="rect">
            <a:avLst/>
          </a:prstGeom>
        </p:spPr>
      </p:pic>
      <p:pic>
        <p:nvPicPr>
          <p:cNvPr id="7" name="內容版面配置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661" y="1254760"/>
            <a:ext cx="3365208" cy="4348480"/>
          </a:xfrm>
          <a:gradFill>
            <a:gsLst>
              <a:gs pos="0">
                <a:srgbClr val="9ECFDB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52" y="519430"/>
            <a:ext cx="3367244" cy="4348480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0" name="直線接點 19"/>
          <p:cNvCxnSpPr/>
          <p:nvPr/>
        </p:nvCxnSpPr>
        <p:spPr>
          <a:xfrm>
            <a:off x="2621280" y="4668520"/>
            <a:ext cx="6329680" cy="0"/>
          </a:xfrm>
          <a:prstGeom prst="line">
            <a:avLst/>
          </a:prstGeom>
          <a:ln w="57150" cmpd="sng">
            <a:gradFill flip="none" rotWithShape="1">
              <a:gsLst>
                <a:gs pos="0">
                  <a:srgbClr val="D7D6DD">
                    <a:alpha val="16000"/>
                  </a:srgbClr>
                </a:gs>
                <a:gs pos="56000">
                  <a:schemeClr val="tx2"/>
                </a:gs>
              </a:gsLst>
              <a:lin ang="0" scaled="1"/>
              <a:tileRect/>
            </a:gradFill>
            <a:round/>
            <a:headEnd type="none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線接點 10"/>
          <p:cNvCxnSpPr/>
          <p:nvPr/>
        </p:nvCxnSpPr>
        <p:spPr>
          <a:xfrm>
            <a:off x="3454400" y="1041400"/>
            <a:ext cx="5496560" cy="0"/>
          </a:xfrm>
          <a:prstGeom prst="line">
            <a:avLst/>
          </a:prstGeom>
          <a:ln w="57150" cmpd="sng">
            <a:gradFill flip="none" rotWithShape="1">
              <a:gsLst>
                <a:gs pos="0">
                  <a:srgbClr val="D7D6DD">
                    <a:alpha val="28000"/>
                  </a:srgbClr>
                </a:gs>
                <a:gs pos="34000">
                  <a:schemeClr val="tx2"/>
                </a:gs>
              </a:gsLst>
              <a:lin ang="0" scaled="1"/>
              <a:tileRect/>
            </a:gradFill>
            <a:round/>
            <a:headEnd type="none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9591040" y="885428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cxnSp>
        <p:nvCxnSpPr>
          <p:cNvPr id="16" name="直線接點 15"/>
          <p:cNvCxnSpPr/>
          <p:nvPr/>
        </p:nvCxnSpPr>
        <p:spPr>
          <a:xfrm>
            <a:off x="2621280" y="2860040"/>
            <a:ext cx="6329680" cy="0"/>
          </a:xfrm>
          <a:prstGeom prst="line">
            <a:avLst/>
          </a:prstGeom>
          <a:ln w="57150" cmpd="sng">
            <a:gradFill flip="none" rotWithShape="1">
              <a:gsLst>
                <a:gs pos="0">
                  <a:srgbClr val="D7D6DD">
                    <a:alpha val="37000"/>
                  </a:srgbClr>
                </a:gs>
                <a:gs pos="48000">
                  <a:schemeClr val="tx2"/>
                </a:gs>
              </a:gsLst>
              <a:lin ang="0" scaled="1"/>
              <a:tileRect/>
            </a:gradFill>
            <a:round/>
            <a:headEnd type="none" w="med" len="med"/>
            <a:tailEnd type="oval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文字方塊 23"/>
          <p:cNvSpPr txBox="1"/>
          <p:nvPr/>
        </p:nvSpPr>
        <p:spPr>
          <a:xfrm>
            <a:off x="9408160" y="2675374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9323978" y="4488815"/>
            <a:ext cx="260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header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2622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9800" y="1568440"/>
            <a:ext cx="3195636" cy="4126864"/>
          </a:xfrm>
          <a:prstGeom prst="rect">
            <a:avLst/>
          </a:prstGeom>
        </p:spPr>
      </p:pic>
      <p:pic>
        <p:nvPicPr>
          <p:cNvPr id="18" name="圖片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5371" y="1568440"/>
            <a:ext cx="2644647" cy="4132261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8661" y="1042096"/>
            <a:ext cx="2642734" cy="4129272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166" y="512763"/>
            <a:ext cx="2641194" cy="4126864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圖片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954" y="1042096"/>
            <a:ext cx="3194685" cy="4125637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512764"/>
            <a:ext cx="3195634" cy="4126863"/>
          </a:xfrm>
          <a:prstGeom prst="rect">
            <a:avLst/>
          </a:prstGeom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6354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86064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717583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4156927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98143579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87975708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328291493"/>
                    </a:ext>
                  </a:extLst>
                </a:gridCol>
              </a:tblGrid>
              <a:tr h="55859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#E0FBFC</a:t>
                      </a:r>
                      <a:endParaRPr lang="zh-TW" altLang="en-US" sz="3600" b="1" kern="1200" dirty="0" smtClean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44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#2DFE3</a:t>
                      </a:r>
                      <a:endParaRPr lang="zh-TW" altLang="en-US" sz="44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3600" b="1" kern="12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#5CGB73</a:t>
                      </a:r>
                      <a:endParaRPr lang="zh-TW" altLang="en-US" sz="3600" b="1" kern="1200" dirty="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6B7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36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#84DCC6</a:t>
                      </a:r>
                      <a:endParaRPr lang="zh-TW" altLang="en-US" sz="36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C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4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#253237</a:t>
                      </a:r>
                      <a:endParaRPr lang="zh-TW" altLang="en-US" sz="40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3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664665"/>
                  </a:ext>
                </a:extLst>
              </a:tr>
              <a:tr h="127205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FBFC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2DFE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C6B73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4DCC6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192025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5323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95872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9707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006839" y="249312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zh-TW" altLang="en-US" sz="80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資工系網</a:t>
            </a:r>
            <a:endParaRPr lang="zh-TW" altLang="en-US" sz="8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2655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直角三角形 29"/>
          <p:cNvSpPr/>
          <p:nvPr/>
        </p:nvSpPr>
        <p:spPr>
          <a:xfrm>
            <a:off x="6666230" y="3939736"/>
            <a:ext cx="3128088" cy="1003545"/>
          </a:xfrm>
          <a:prstGeom prst="rtTriangle">
            <a:avLst/>
          </a:prstGeom>
          <a:gradFill>
            <a:gsLst>
              <a:gs pos="0">
                <a:srgbClr val="9ECFDB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直角三角形 30"/>
          <p:cNvSpPr/>
          <p:nvPr/>
        </p:nvSpPr>
        <p:spPr>
          <a:xfrm flipH="1">
            <a:off x="6020434" y="3939735"/>
            <a:ext cx="645160" cy="1003545"/>
          </a:xfrm>
          <a:prstGeom prst="rtTriangle">
            <a:avLst/>
          </a:prstGeom>
          <a:gradFill>
            <a:gsLst>
              <a:gs pos="0">
                <a:srgbClr val="9ECFDB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直角三角形 25"/>
          <p:cNvSpPr/>
          <p:nvPr/>
        </p:nvSpPr>
        <p:spPr>
          <a:xfrm flipH="1">
            <a:off x="748821" y="3908603"/>
            <a:ext cx="3416777" cy="1046480"/>
          </a:xfrm>
          <a:prstGeom prst="rtTriangle">
            <a:avLst/>
          </a:prstGeom>
          <a:gradFill>
            <a:gsLst>
              <a:gs pos="0">
                <a:srgbClr val="9ECFDB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直角三角形 23"/>
          <p:cNvSpPr/>
          <p:nvPr/>
        </p:nvSpPr>
        <p:spPr>
          <a:xfrm>
            <a:off x="4165600" y="3908603"/>
            <a:ext cx="1452880" cy="1046480"/>
          </a:xfrm>
          <a:prstGeom prst="rtTriangle">
            <a:avLst/>
          </a:prstGeom>
          <a:gradFill>
            <a:gsLst>
              <a:gs pos="0">
                <a:srgbClr val="9ECFDB"/>
              </a:gs>
              <a:gs pos="100000">
                <a:schemeClr val="bg1">
                  <a:lumMod val="0"/>
                  <a:lumOff val="100000"/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網站架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構</a:t>
            </a:r>
          </a:p>
        </p:txBody>
      </p:sp>
      <p:sp>
        <p:nvSpPr>
          <p:cNvPr id="19" name="等腰三角形 18"/>
          <p:cNvSpPr/>
          <p:nvPr/>
        </p:nvSpPr>
        <p:spPr>
          <a:xfrm>
            <a:off x="992980" y="2460800"/>
            <a:ext cx="10501313" cy="1248290"/>
          </a:xfrm>
          <a:prstGeom prst="triangle">
            <a:avLst>
              <a:gd name="adj" fmla="val 50350"/>
            </a:avLst>
          </a:prstGeom>
          <a:gradFill>
            <a:gsLst>
              <a:gs pos="100000">
                <a:schemeClr val="accent1">
                  <a:lumMod val="0"/>
                  <a:lumOff val="100000"/>
                  <a:alpha val="0"/>
                </a:schemeClr>
              </a:gs>
              <a:gs pos="0">
                <a:schemeClr val="accent1">
                  <a:tint val="81000"/>
                  <a:satMod val="109000"/>
                  <a:lumMod val="10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流程圖: 替代程序 3"/>
          <p:cNvSpPr/>
          <p:nvPr/>
        </p:nvSpPr>
        <p:spPr>
          <a:xfrm>
            <a:off x="5280659" y="1874517"/>
            <a:ext cx="2050574" cy="716276"/>
          </a:xfrm>
          <a:prstGeom prst="flowChartAlternateProcess">
            <a:avLst/>
          </a:prstGeom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</a:p>
        </p:txBody>
      </p:sp>
      <p:sp>
        <p:nvSpPr>
          <p:cNvPr id="10" name="流程圖: 替代程序 9"/>
          <p:cNvSpPr/>
          <p:nvPr/>
        </p:nvSpPr>
        <p:spPr>
          <a:xfrm>
            <a:off x="5433536" y="3399657"/>
            <a:ext cx="1744821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課程資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訊</a:t>
            </a:r>
          </a:p>
        </p:txBody>
      </p:sp>
      <p:sp>
        <p:nvSpPr>
          <p:cNvPr id="12" name="流程圖: 替代程序 11"/>
          <p:cNvSpPr/>
          <p:nvPr/>
        </p:nvSpPr>
        <p:spPr>
          <a:xfrm>
            <a:off x="3248818" y="3382577"/>
            <a:ext cx="1869440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系所介紹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4" name="流程圖: 替代程序 13"/>
          <p:cNvSpPr/>
          <p:nvPr/>
        </p:nvSpPr>
        <p:spPr>
          <a:xfrm>
            <a:off x="1178559" y="3382577"/>
            <a:ext cx="1754981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公告事項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流程圖: 替代程序 15"/>
          <p:cNvSpPr/>
          <p:nvPr/>
        </p:nvSpPr>
        <p:spPr>
          <a:xfrm>
            <a:off x="7493635" y="3372417"/>
            <a:ext cx="1869440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研究概況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7" name="流程圖: 替代程序 16"/>
          <p:cNvSpPr/>
          <p:nvPr/>
        </p:nvSpPr>
        <p:spPr>
          <a:xfrm>
            <a:off x="9678353" y="3382577"/>
            <a:ext cx="1869440" cy="762000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8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系學會</a:t>
            </a:r>
            <a:endParaRPr lang="zh-TW" altLang="en-US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流程圖: 替代程序 19"/>
          <p:cNvSpPr/>
          <p:nvPr/>
        </p:nvSpPr>
        <p:spPr>
          <a:xfrm>
            <a:off x="365760" y="4834970"/>
            <a:ext cx="1666240" cy="4627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師資陣容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流程圖: 替代程序 20"/>
          <p:cNvSpPr/>
          <p:nvPr/>
        </p:nvSpPr>
        <p:spPr>
          <a:xfrm>
            <a:off x="2202338" y="4834970"/>
            <a:ext cx="1666240" cy="4627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實驗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室</a:t>
            </a:r>
          </a:p>
        </p:txBody>
      </p:sp>
      <p:sp>
        <p:nvSpPr>
          <p:cNvPr id="22" name="流程圖: 替代程序 21"/>
          <p:cNvSpPr/>
          <p:nvPr/>
        </p:nvSpPr>
        <p:spPr>
          <a:xfrm>
            <a:off x="4038916" y="4834970"/>
            <a:ext cx="1666240" cy="4627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規章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辦法</a:t>
            </a:r>
          </a:p>
        </p:txBody>
      </p:sp>
      <p:sp>
        <p:nvSpPr>
          <p:cNvPr id="27" name="流程圖: 替代程序 26"/>
          <p:cNvSpPr/>
          <p:nvPr/>
        </p:nvSpPr>
        <p:spPr>
          <a:xfrm>
            <a:off x="5895813" y="4854802"/>
            <a:ext cx="1282544" cy="4627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大學部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8" name="流程圖: 替代程序 27"/>
          <p:cNvSpPr/>
          <p:nvPr/>
        </p:nvSpPr>
        <p:spPr>
          <a:xfrm>
            <a:off x="7348695" y="4839761"/>
            <a:ext cx="1208408" cy="4627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碩士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</a:t>
            </a:r>
          </a:p>
        </p:txBody>
      </p:sp>
      <p:sp>
        <p:nvSpPr>
          <p:cNvPr id="29" name="流程圖: 替代程序 28"/>
          <p:cNvSpPr/>
          <p:nvPr/>
        </p:nvSpPr>
        <p:spPr>
          <a:xfrm>
            <a:off x="8727441" y="4834482"/>
            <a:ext cx="1261590" cy="462768"/>
          </a:xfrm>
          <a:prstGeom prst="flowChartAlternate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博士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407633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46480" y="411872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spc="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Grid system</a:t>
            </a:r>
            <a:endParaRPr lang="zh-TW" altLang="en-US" sz="8000" b="1" spc="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3282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zh-TW" spc="300" dirty="0" smtClean="0">
                <a:latin typeface="Agency FB" panose="020B0503020202020204" pitchFamily="34" charset="0"/>
                <a:cs typeface="Arial" panose="020B0604020202020204" pitchFamily="34" charset="0"/>
              </a:rPr>
              <a:t>Grid system</a:t>
            </a:r>
            <a:endParaRPr lang="zh-TW" altLang="en-US" spc="300" dirty="0">
              <a:latin typeface="Agency FB" panose="020B0503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1874517"/>
            <a:ext cx="2781407" cy="3594100"/>
          </a:xfrm>
          <a:gradFill>
            <a:gsLst>
              <a:gs pos="0">
                <a:srgbClr val="9ECFDB"/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279" y="1874517"/>
            <a:ext cx="2305321" cy="3602064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4794" y="1874517"/>
            <a:ext cx="2792566" cy="360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6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1046480" y="4118728"/>
            <a:ext cx="10178322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spc="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endParaRPr lang="zh-TW" altLang="en-US" sz="8000" b="1" spc="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910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600" dirty="0" smtClean="0">
                <a:latin typeface="Agency FB" panose="020B0503020202020204" pitchFamily="34" charset="0"/>
              </a:rPr>
              <a:t>Wireframe</a:t>
            </a:r>
            <a:endParaRPr lang="zh-TW" altLang="en-US" spc="600" dirty="0">
              <a:latin typeface="Agency FB" panose="020B0503020202020204" pitchFamily="34" charset="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07" y="1645920"/>
            <a:ext cx="3359377" cy="433832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2916" y="1645920"/>
            <a:ext cx="2776525" cy="4338320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73" y="1596389"/>
            <a:ext cx="3397731" cy="438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4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-426720" y="4139048"/>
            <a:ext cx="6329680" cy="1492132"/>
          </a:xfrm>
        </p:spPr>
        <p:txBody>
          <a:bodyPr>
            <a:normAutofit/>
          </a:bodyPr>
          <a:lstStyle/>
          <a:p>
            <a:pPr algn="ctr"/>
            <a:r>
              <a:rPr lang="en-US" altLang="zh-TW" sz="8000" b="1" spc="600" dirty="0" smtClean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vision</a:t>
            </a:r>
            <a:endParaRPr lang="zh-TW" altLang="en-US" sz="8000" b="1" spc="6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6733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Grid">
          <a:fgClr>
            <a:schemeClr val="accent1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pc="600" dirty="0" smtClean="0">
                <a:latin typeface="Agency FB" panose="020B0503020202020204" pitchFamily="34" charset="0"/>
              </a:rPr>
              <a:t>vision</a:t>
            </a:r>
            <a:endParaRPr lang="zh-TW" altLang="en-US" spc="600" dirty="0">
              <a:latin typeface="Agency FB" panose="020B0503020202020204" pitchFamily="34" charset="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18" y="1752597"/>
            <a:ext cx="3367244" cy="434848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966" y="1752597"/>
            <a:ext cx="2783028" cy="434848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6998" y="1747290"/>
            <a:ext cx="3371353" cy="435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8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TM10001106[[fn=徽章]]</Template>
  <TotalTime>339</TotalTime>
  <Words>64</Words>
  <Application>Microsoft Office PowerPoint</Application>
  <PresentationFormat>寬螢幕</PresentationFormat>
  <Paragraphs>31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微軟正黑體</vt:lpstr>
      <vt:lpstr>新細明體</vt:lpstr>
      <vt:lpstr>Agency FB</vt:lpstr>
      <vt:lpstr>Arial</vt:lpstr>
      <vt:lpstr>Gill Sans MT</vt:lpstr>
      <vt:lpstr>Impact</vt:lpstr>
      <vt:lpstr>Badge</vt:lpstr>
      <vt:lpstr>前端工程設計 與開發</vt:lpstr>
      <vt:lpstr>資工系網</vt:lpstr>
      <vt:lpstr>網站架構</vt:lpstr>
      <vt:lpstr>Grid system</vt:lpstr>
      <vt:lpstr>Grid system</vt:lpstr>
      <vt:lpstr>wireframe</vt:lpstr>
      <vt:lpstr>Wireframe</vt:lpstr>
      <vt:lpstr>vision</vt:lpstr>
      <vt:lpstr>vision</vt:lpstr>
      <vt:lpstr>網站導覽</vt:lpstr>
      <vt:lpstr>PowerPoint 簡報</vt:lpstr>
      <vt:lpstr>PowerPoint 簡報</vt:lpstr>
      <vt:lpstr>PowerPoint 簡報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Yu Tian Chou</dc:creator>
  <cp:lastModifiedBy>Yu Tian Chou</cp:lastModifiedBy>
  <cp:revision>26</cp:revision>
  <dcterms:created xsi:type="dcterms:W3CDTF">2018-04-25T12:05:50Z</dcterms:created>
  <dcterms:modified xsi:type="dcterms:W3CDTF">2018-04-25T17:44:56Z</dcterms:modified>
</cp:coreProperties>
</file>