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Tian Chou" initials="YTC" lastIdx="2" clrIdx="0">
    <p:extLst>
      <p:ext uri="{19B8F6BF-5375-455C-9EA6-DF929625EA0E}">
        <p15:presenceInfo xmlns:p15="http://schemas.microsoft.com/office/powerpoint/2012/main" userId="52d96af710b0e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1D85-3BA3-460B-8D23-230F801543D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0" y="3371014"/>
            <a:ext cx="6065520" cy="3251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99" t="9149" r="5032"/>
          <a:stretch/>
        </p:blipFill>
        <p:spPr>
          <a:xfrm>
            <a:off x="6065520" y="3371014"/>
            <a:ext cx="6126480" cy="32751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一致性和標準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不同頁面的相同功能圖檔不一致。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8" idx="2"/>
          </p:cNvCxnSpPr>
          <p:nvPr/>
        </p:nvCxnSpPr>
        <p:spPr>
          <a:xfrm flipH="1">
            <a:off x="1249427" y="2467987"/>
            <a:ext cx="1823576" cy="218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</p:cNvCxnSpPr>
          <p:nvPr/>
        </p:nvCxnSpPr>
        <p:spPr>
          <a:xfrm>
            <a:off x="3073003" y="2467987"/>
            <a:ext cx="4303157" cy="228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87680" y="16034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針對每張圖片或訊息再進行二次確認，確保一致性與易讀性。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2279149" y="2870815"/>
            <a:ext cx="7345680" cy="39373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美觀與簡化設計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回首業及連結到北科首頁的連結沒有標示。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7680" y="16034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增加說明的文字。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676400" y="2387600"/>
            <a:ext cx="602749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017520" y="2387600"/>
            <a:ext cx="5588000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彈性與使用效率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2440141"/>
            <a:ext cx="9194801" cy="43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60800" y="1721366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問題：頁面太長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124450" y="2209800"/>
            <a:ext cx="4102099" cy="220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07300" y="172136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：加個按鈕 回到頂層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85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辨識而非記憶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2057"/>
            <a:ext cx="9764713" cy="456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6700" y="15367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：無法得知目前頁面位置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524250" y="1721366"/>
            <a:ext cx="2419350" cy="310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10400" y="135890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：加個麵包屑 讓使用者知道目前頁面是在哪邊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1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預防錯誤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4173"/>
            <a:ext cx="10515600" cy="3503186"/>
          </a:xfrm>
        </p:spPr>
      </p:pic>
      <p:cxnSp>
        <p:nvCxnSpPr>
          <p:cNvPr id="11" name="直線單箭頭接點 10"/>
          <p:cNvCxnSpPr/>
          <p:nvPr/>
        </p:nvCxnSpPr>
        <p:spPr>
          <a:xfrm>
            <a:off x="3075709" y="2817091"/>
            <a:ext cx="9236" cy="1311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13164" y="1893455"/>
            <a:ext cx="361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按鈕沒有指向頁面或功能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18909" y="1893455"/>
            <a:ext cx="4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新增說明或將按鈕移除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4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系統狀態能見度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3"/>
          <a:stretch/>
        </p:blipFill>
        <p:spPr>
          <a:xfrm>
            <a:off x="1004455" y="2917647"/>
            <a:ext cx="8395131" cy="3940353"/>
          </a:xfrm>
        </p:spPr>
      </p:pic>
      <p:cxnSp>
        <p:nvCxnSpPr>
          <p:cNvPr id="8" name="直線單箭頭接點 7"/>
          <p:cNvCxnSpPr/>
          <p:nvPr/>
        </p:nvCxnSpPr>
        <p:spPr>
          <a:xfrm>
            <a:off x="4359564" y="2678545"/>
            <a:ext cx="0" cy="4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359564" y="2678545"/>
            <a:ext cx="2373745" cy="1339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634835" y="2156261"/>
            <a:ext cx="47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的說明方式和選項不一致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13236" y="2156261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67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158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7.彈性與使用效率</vt:lpstr>
      <vt:lpstr>6.辨識而非記憶</vt:lpstr>
      <vt:lpstr>5.預防錯誤</vt:lpstr>
      <vt:lpstr>1.系統狀態能見度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Yu Tian Chou</cp:lastModifiedBy>
  <cp:revision>11</cp:revision>
  <dcterms:created xsi:type="dcterms:W3CDTF">2018-05-23T12:18:22Z</dcterms:created>
  <dcterms:modified xsi:type="dcterms:W3CDTF">2018-05-23T18:34:37Z</dcterms:modified>
</cp:coreProperties>
</file>