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4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1D85-3BA3-460B-8D23-230F801543D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77D0-DF3B-4A66-B69F-9D07E95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920" t="8924" r="4929"/>
          <a:stretch/>
        </p:blipFill>
        <p:spPr>
          <a:xfrm>
            <a:off x="0" y="3371014"/>
            <a:ext cx="6065520" cy="32511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799" t="9149" r="5032"/>
          <a:stretch/>
        </p:blipFill>
        <p:spPr>
          <a:xfrm>
            <a:off x="6065520" y="3371014"/>
            <a:ext cx="6126480" cy="327516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7680" y="37592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4 .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一致性和標準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9427" y="20986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不同頁面的相同功能圖檔不一致。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>
            <a:stCxn id="8" idx="2"/>
          </p:cNvCxnSpPr>
          <p:nvPr/>
        </p:nvCxnSpPr>
        <p:spPr>
          <a:xfrm flipH="1">
            <a:off x="1249427" y="2467987"/>
            <a:ext cx="1823576" cy="2185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</p:cNvCxnSpPr>
          <p:nvPr/>
        </p:nvCxnSpPr>
        <p:spPr>
          <a:xfrm>
            <a:off x="3073003" y="2467987"/>
            <a:ext cx="4303157" cy="228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87680" y="16034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54068" y="2098655"/>
            <a:ext cx="37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針對每張圖片或訊息再進行二次確認，確保一致性與易讀性。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0655" y="160349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72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920" t="8924" r="4929"/>
          <a:stretch/>
        </p:blipFill>
        <p:spPr>
          <a:xfrm>
            <a:off x="2279149" y="2870815"/>
            <a:ext cx="7345680" cy="39373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7680" y="37592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美觀與簡化設計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9427" y="209865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回首業及連結到北科首頁的連結沒有標示。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87680" y="16034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54068" y="2098655"/>
            <a:ext cx="37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增加說明的文字。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0655" y="160349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1676400" y="2387600"/>
            <a:ext cx="602749" cy="48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017520" y="2387600"/>
            <a:ext cx="5588000" cy="48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68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YanTing Lin</dc:creator>
  <cp:lastModifiedBy>YanTing Lin</cp:lastModifiedBy>
  <cp:revision>4</cp:revision>
  <dcterms:created xsi:type="dcterms:W3CDTF">2018-05-23T12:18:22Z</dcterms:created>
  <dcterms:modified xsi:type="dcterms:W3CDTF">2018-05-23T13:08:51Z</dcterms:modified>
</cp:coreProperties>
</file>