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EEEEEE"/>
    <a:srgbClr val="C6CDE8"/>
    <a:srgbClr val="A3A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D1EF-97B1-4FD6-98D7-B16F97F3E69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C4A3-8E65-49FC-B4CA-961113E2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6400" y="1449388"/>
            <a:ext cx="9144000" cy="1655762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資工二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105590015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林彥廷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442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七邊形 6"/>
          <p:cNvSpPr/>
          <p:nvPr/>
        </p:nvSpPr>
        <p:spPr>
          <a:xfrm>
            <a:off x="4855422" y="19562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06289" y="164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色</a:t>
            </a:r>
            <a:r>
              <a:rPr lang="zh-TW" altLang="en-US" b="1" dirty="0"/>
              <a:t>彩</a:t>
            </a:r>
            <a:endParaRPr 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06289" y="5341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主要配色 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442510" y="970166"/>
            <a:ext cx="373887" cy="373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52620" y="974721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R:255   G:255   B:255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442510" y="1406173"/>
            <a:ext cx="373887" cy="373887"/>
          </a:xfrm>
          <a:prstGeom prst="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952620" y="14107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R:238   G:238   B:238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5442510" y="1837625"/>
            <a:ext cx="373887" cy="373887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952620" y="184218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R:187   G:187   B:187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5442510" y="2269077"/>
            <a:ext cx="373887" cy="37388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952620" y="227363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R:0        G:0       B:0</a:t>
            </a:r>
            <a:endParaRPr lang="en-US" dirty="0"/>
          </a:p>
        </p:txBody>
      </p:sp>
      <p:sp>
        <p:nvSpPr>
          <p:cNvPr id="18" name="七邊形 17"/>
          <p:cNvSpPr/>
          <p:nvPr/>
        </p:nvSpPr>
        <p:spPr>
          <a:xfrm>
            <a:off x="8542330" y="22642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8993197" y="195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視覺回饋</a:t>
            </a:r>
            <a:endParaRPr 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173308" y="1837624"/>
            <a:ext cx="373887" cy="373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9173308" y="1406172"/>
            <a:ext cx="373887" cy="373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9173308" y="970166"/>
            <a:ext cx="373887" cy="3738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圓角矩形 22"/>
          <p:cNvSpPr/>
          <p:nvPr/>
        </p:nvSpPr>
        <p:spPr>
          <a:xfrm>
            <a:off x="9935307" y="968074"/>
            <a:ext cx="1148236" cy="3780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9935307" y="1401990"/>
            <a:ext cx="1148236" cy="378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9935307" y="1833442"/>
            <a:ext cx="1148236" cy="3780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11199749" y="968074"/>
            <a:ext cx="820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Normal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63517" y="1391973"/>
            <a:ext cx="693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Hover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99749" y="1868587"/>
            <a:ext cx="836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>
                <a:latin typeface="Microsoft JhengHei" charset="-120"/>
                <a:ea typeface="Microsoft JhengHei" charset="-120"/>
                <a:cs typeface="Microsoft JhengHei" charset="-120"/>
              </a:rPr>
              <a:t>Pressed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6" name="七邊形 35"/>
          <p:cNvSpPr/>
          <p:nvPr/>
        </p:nvSpPr>
        <p:spPr>
          <a:xfrm>
            <a:off x="4855421" y="284623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302178" y="2815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字型</a:t>
            </a:r>
            <a:endParaRPr lang="en-US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993197" y="5285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按鈕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02177" y="3184764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:</a:t>
            </a:r>
            <a:r>
              <a:rPr lang="zh-TW" altLang="en-US" dirty="0" smtClean="0"/>
              <a:t> 說明、細項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302177" y="3537559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</a:t>
            </a:r>
            <a:r>
              <a:rPr lang="zh-TW" altLang="en-US" dirty="0" smtClean="0"/>
              <a:t> </a:t>
            </a:r>
            <a:r>
              <a:rPr lang="en-US" altLang="zh-TW" dirty="0" smtClean="0"/>
              <a:t>Bold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標題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七邊形 42"/>
          <p:cNvSpPr/>
          <p:nvPr/>
        </p:nvSpPr>
        <p:spPr>
          <a:xfrm>
            <a:off x="8542329" y="284623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993197" y="2848457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LOGO</a:t>
            </a:r>
            <a:endParaRPr lang="en-US" b="1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63" y="2815432"/>
            <a:ext cx="1162324" cy="1162324"/>
          </a:xfrm>
          <a:prstGeom prst="rect">
            <a:avLst/>
          </a:prstGeom>
        </p:spPr>
      </p:pic>
      <p:sp>
        <p:nvSpPr>
          <p:cNvPr id="46" name="七邊形 45"/>
          <p:cNvSpPr/>
          <p:nvPr/>
        </p:nvSpPr>
        <p:spPr>
          <a:xfrm>
            <a:off x="4855420" y="402895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5302177" y="4002255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ICON</a:t>
            </a:r>
            <a:endParaRPr lang="en-US" b="1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01" y="4457637"/>
            <a:ext cx="484466" cy="484466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1" y="4457637"/>
            <a:ext cx="484466" cy="48446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70" y="4468628"/>
            <a:ext cx="570585" cy="570585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28" y="4482121"/>
            <a:ext cx="575050" cy="575050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40" y="4465937"/>
            <a:ext cx="575968" cy="575968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87" y="4423629"/>
            <a:ext cx="606825" cy="606825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4971595" y="5032687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</a:t>
            </a:r>
            <a:endParaRPr 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424472" y="5033692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57716" y="5030454"/>
            <a:ext cx="84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514315" y="5039213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9769773" y="5057171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endParaRPr 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0892675" y="5057171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  <a:endParaRPr lang="en-US" dirty="0"/>
          </a:p>
        </p:txBody>
      </p:sp>
      <p:sp>
        <p:nvSpPr>
          <p:cNvPr id="48" name="七邊形 47"/>
          <p:cNvSpPr/>
          <p:nvPr/>
        </p:nvSpPr>
        <p:spPr>
          <a:xfrm>
            <a:off x="4855420" y="5557199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306859" y="5526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差</a:t>
            </a:r>
            <a:r>
              <a:rPr lang="zh-TW" altLang="en-US" b="1" dirty="0"/>
              <a:t>異</a:t>
            </a:r>
            <a:endParaRPr lang="en-US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302177" y="5861572"/>
            <a:ext cx="665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針對手機的小螢幕更改字形大小，並且將主導覽列的項目分為兩列，讓使用者比較好選取。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5" y="0"/>
            <a:ext cx="2603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8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89119" y="0"/>
            <a:ext cx="7802881" cy="685800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1280 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px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8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6858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4290646" y="430823"/>
            <a:ext cx="1617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097215" y="1485900"/>
            <a:ext cx="1793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097215" y="2936631"/>
            <a:ext cx="1793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176346" y="4475285"/>
            <a:ext cx="1714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176346" y="5811715"/>
            <a:ext cx="1714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4290646" y="6559062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01861" y="246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101861" y="13012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主打商品形象廣告</a:t>
            </a:r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06407" y="2751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熱門商品展示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01861" y="42906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季節、特色商品形象廣告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10735" y="56270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其他商品導覽列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110735" y="63743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相關資訊導覽列</a:t>
            </a:r>
            <a:endParaRPr lang="en-US" dirty="0"/>
          </a:p>
        </p:txBody>
      </p:sp>
      <p:sp>
        <p:nvSpPr>
          <p:cNvPr id="32" name="七邊形 31"/>
          <p:cNvSpPr/>
          <p:nvPr/>
        </p:nvSpPr>
        <p:spPr>
          <a:xfrm>
            <a:off x="756138" y="246157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3" name="七邊形 32"/>
          <p:cNvSpPr/>
          <p:nvPr/>
        </p:nvSpPr>
        <p:spPr>
          <a:xfrm>
            <a:off x="2040694" y="87043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4" name="七邊形 33"/>
          <p:cNvSpPr/>
          <p:nvPr/>
        </p:nvSpPr>
        <p:spPr>
          <a:xfrm>
            <a:off x="79131" y="246621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5" name="七邊形 34"/>
          <p:cNvSpPr/>
          <p:nvPr/>
        </p:nvSpPr>
        <p:spPr>
          <a:xfrm>
            <a:off x="1459523" y="246621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6" name="七邊形 35"/>
          <p:cNvSpPr/>
          <p:nvPr/>
        </p:nvSpPr>
        <p:spPr>
          <a:xfrm>
            <a:off x="2924321" y="246621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7" name="七邊形 36"/>
          <p:cNvSpPr/>
          <p:nvPr/>
        </p:nvSpPr>
        <p:spPr>
          <a:xfrm>
            <a:off x="232996" y="378948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38" name="七邊形 37"/>
          <p:cNvSpPr/>
          <p:nvPr/>
        </p:nvSpPr>
        <p:spPr>
          <a:xfrm>
            <a:off x="2348425" y="4809392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39" name="七邊形 38"/>
          <p:cNvSpPr/>
          <p:nvPr/>
        </p:nvSpPr>
        <p:spPr>
          <a:xfrm>
            <a:off x="8922598" y="46162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40" name="七邊形 39"/>
          <p:cNvSpPr/>
          <p:nvPr/>
        </p:nvSpPr>
        <p:spPr>
          <a:xfrm>
            <a:off x="8922597" y="102430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41" name="七邊形 40"/>
          <p:cNvSpPr/>
          <p:nvPr/>
        </p:nvSpPr>
        <p:spPr>
          <a:xfrm>
            <a:off x="8922597" y="158698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42" name="七邊形 41"/>
          <p:cNvSpPr/>
          <p:nvPr/>
        </p:nvSpPr>
        <p:spPr>
          <a:xfrm>
            <a:off x="8922597" y="214966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43" name="七邊形 42"/>
          <p:cNvSpPr/>
          <p:nvPr/>
        </p:nvSpPr>
        <p:spPr>
          <a:xfrm>
            <a:off x="8922597" y="271234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44" name="七邊形 43"/>
          <p:cNvSpPr/>
          <p:nvPr/>
        </p:nvSpPr>
        <p:spPr>
          <a:xfrm>
            <a:off x="8922596" y="327513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45" name="七邊形 44"/>
          <p:cNvSpPr/>
          <p:nvPr/>
        </p:nvSpPr>
        <p:spPr>
          <a:xfrm>
            <a:off x="8922596" y="383781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333913" y="400022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333913" y="9627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主打商品廣告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333913" y="152095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</a:t>
            </a:r>
            <a:r>
              <a:rPr lang="en-US" altLang="zh-TW" dirty="0" smtClean="0"/>
              <a:t>1</a:t>
            </a:r>
            <a:r>
              <a:rPr lang="zh-TW" altLang="en-US" dirty="0" smtClean="0"/>
              <a:t>展示圖</a:t>
            </a:r>
            <a:endParaRPr 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333913" y="20968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</a:t>
            </a:r>
            <a:r>
              <a:rPr lang="en-US" altLang="zh-TW" dirty="0" smtClean="0"/>
              <a:t>2</a:t>
            </a:r>
            <a:r>
              <a:rPr lang="zh-TW" altLang="en-US" dirty="0" smtClean="0"/>
              <a:t>展示圖</a:t>
            </a:r>
            <a:endParaRPr 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9339214" y="265074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</a:t>
            </a:r>
            <a:r>
              <a:rPr lang="en-US" altLang="zh-TW" dirty="0" smtClean="0"/>
              <a:t>3</a:t>
            </a:r>
            <a:r>
              <a:rPr lang="zh-TW" altLang="en-US" dirty="0" smtClean="0"/>
              <a:t>展示圖</a:t>
            </a:r>
            <a:endParaRPr 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333912" y="3213533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季節商品廣告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9333913" y="377618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季節商品廣告</a:t>
            </a:r>
            <a:r>
              <a:rPr lang="en-US" altLang="zh-TW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0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" cy="6858000"/>
          </a:xfrm>
          <a:prstGeom prst="rect">
            <a:avLst/>
          </a:prstGeom>
        </p:spPr>
      </p:pic>
      <p:sp>
        <p:nvSpPr>
          <p:cNvPr id="7" name="七邊形 6"/>
          <p:cNvSpPr/>
          <p:nvPr/>
        </p:nvSpPr>
        <p:spPr>
          <a:xfrm>
            <a:off x="4855422" y="19562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06289" y="164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色</a:t>
            </a:r>
            <a:r>
              <a:rPr lang="zh-TW" altLang="en-US" b="1" dirty="0"/>
              <a:t>彩</a:t>
            </a:r>
            <a:endParaRPr 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06289" y="5341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主要配色 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442510" y="970166"/>
            <a:ext cx="373887" cy="373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52620" y="974721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R:255   G:255   B:255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442510" y="1406173"/>
            <a:ext cx="373887" cy="373887"/>
          </a:xfrm>
          <a:prstGeom prst="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952620" y="14107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R:238   G:238   B:238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5442510" y="1837625"/>
            <a:ext cx="373887" cy="373887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952620" y="184218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R:187   G:187   B:187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5442510" y="2269077"/>
            <a:ext cx="373887" cy="37388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952620" y="227363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R:0        G:0       B:0</a:t>
            </a:r>
            <a:endParaRPr lang="en-US" dirty="0"/>
          </a:p>
        </p:txBody>
      </p:sp>
      <p:sp>
        <p:nvSpPr>
          <p:cNvPr id="18" name="七邊形 17"/>
          <p:cNvSpPr/>
          <p:nvPr/>
        </p:nvSpPr>
        <p:spPr>
          <a:xfrm>
            <a:off x="8542330" y="22642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8993197" y="195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視覺回饋</a:t>
            </a:r>
            <a:endParaRPr 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173308" y="1837624"/>
            <a:ext cx="373887" cy="373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9173308" y="1406172"/>
            <a:ext cx="373887" cy="373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9173308" y="970166"/>
            <a:ext cx="373887" cy="3738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圓角矩形 22"/>
          <p:cNvSpPr/>
          <p:nvPr/>
        </p:nvSpPr>
        <p:spPr>
          <a:xfrm>
            <a:off x="9935307" y="968074"/>
            <a:ext cx="1148236" cy="3780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9935307" y="1401990"/>
            <a:ext cx="1148236" cy="378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9935307" y="1833442"/>
            <a:ext cx="1148236" cy="3780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11199749" y="968074"/>
            <a:ext cx="820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Normal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63517" y="1391973"/>
            <a:ext cx="693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Hover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99749" y="1868587"/>
            <a:ext cx="836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>
                <a:latin typeface="Microsoft JhengHei" charset="-120"/>
                <a:ea typeface="Microsoft JhengHei" charset="-120"/>
                <a:cs typeface="Microsoft JhengHei" charset="-120"/>
              </a:rPr>
              <a:t>Pressed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6" name="七邊形 35"/>
          <p:cNvSpPr/>
          <p:nvPr/>
        </p:nvSpPr>
        <p:spPr>
          <a:xfrm>
            <a:off x="4855421" y="3119097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302178" y="3088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字型</a:t>
            </a:r>
            <a:endParaRPr lang="en-US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993197" y="5285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按鈕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02177" y="3457628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:</a:t>
            </a:r>
            <a:r>
              <a:rPr lang="zh-TW" altLang="en-US" dirty="0" smtClean="0"/>
              <a:t> 說明、細項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302177" y="3810423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</a:t>
            </a:r>
            <a:r>
              <a:rPr lang="zh-TW" altLang="en-US" dirty="0" smtClean="0"/>
              <a:t> </a:t>
            </a:r>
            <a:r>
              <a:rPr lang="en-US" altLang="zh-TW" dirty="0" smtClean="0"/>
              <a:t>Bold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標題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七邊形 42"/>
          <p:cNvSpPr/>
          <p:nvPr/>
        </p:nvSpPr>
        <p:spPr>
          <a:xfrm>
            <a:off x="8542329" y="3119097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993197" y="3121321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LOGO</a:t>
            </a:r>
            <a:endParaRPr lang="en-US" b="1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63" y="3088296"/>
            <a:ext cx="1162324" cy="1162324"/>
          </a:xfrm>
          <a:prstGeom prst="rect">
            <a:avLst/>
          </a:prstGeom>
        </p:spPr>
      </p:pic>
      <p:sp>
        <p:nvSpPr>
          <p:cNvPr id="46" name="七邊形 45"/>
          <p:cNvSpPr/>
          <p:nvPr/>
        </p:nvSpPr>
        <p:spPr>
          <a:xfrm>
            <a:off x="4855420" y="4792566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5302177" y="4765867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ICON</a:t>
            </a:r>
            <a:endParaRPr lang="en-US" b="1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01" y="5221249"/>
            <a:ext cx="484466" cy="484466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1" y="5221249"/>
            <a:ext cx="484466" cy="48446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70" y="5232240"/>
            <a:ext cx="570585" cy="570585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28" y="5245733"/>
            <a:ext cx="575050" cy="575050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40" y="5229549"/>
            <a:ext cx="575968" cy="575968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87" y="5187241"/>
            <a:ext cx="606825" cy="606825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4971595" y="5796299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</a:t>
            </a:r>
            <a:endParaRPr 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424472" y="5797304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57716" y="5794066"/>
            <a:ext cx="84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514315" y="5802825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9769773" y="5820783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endParaRPr 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0892675" y="5820783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3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9963" y="0"/>
            <a:ext cx="8852037" cy="6857999"/>
          </a:xfrm>
        </p:spPr>
        <p:txBody>
          <a:bodyPr/>
          <a:lstStyle/>
          <a:p>
            <a:pPr algn="ctr"/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768 </a:t>
            </a:r>
            <a:r>
              <a:rPr lang="en-US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px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0"/>
            <a:ext cx="333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1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3" y="-1"/>
            <a:ext cx="3339963" cy="6858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666392" y="430823"/>
            <a:ext cx="2242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420208" y="1485900"/>
            <a:ext cx="2470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420208" y="2936631"/>
            <a:ext cx="2470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420208" y="4475285"/>
            <a:ext cx="2470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596054" y="5600672"/>
            <a:ext cx="2312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739856" y="6427150"/>
            <a:ext cx="2150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01861" y="246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101861" y="13012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主打商品形象廣告</a:t>
            </a:r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06407" y="2751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熱門商品展示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01861" y="42906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季節、特色商品形象廣告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01861" y="54160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其他商品導覽列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101861" y="62424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相關資訊導覽列</a:t>
            </a:r>
            <a:endParaRPr lang="en-US" dirty="0"/>
          </a:p>
        </p:txBody>
      </p:sp>
      <p:sp>
        <p:nvSpPr>
          <p:cNvPr id="32" name="七邊形 31"/>
          <p:cNvSpPr/>
          <p:nvPr/>
        </p:nvSpPr>
        <p:spPr>
          <a:xfrm>
            <a:off x="632889" y="320972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3" name="七邊形 32"/>
          <p:cNvSpPr/>
          <p:nvPr/>
        </p:nvSpPr>
        <p:spPr>
          <a:xfrm>
            <a:off x="2440587" y="87043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4" name="七邊形 33"/>
          <p:cNvSpPr/>
          <p:nvPr/>
        </p:nvSpPr>
        <p:spPr>
          <a:xfrm>
            <a:off x="892262" y="2404612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5" name="七邊形 34"/>
          <p:cNvSpPr/>
          <p:nvPr/>
        </p:nvSpPr>
        <p:spPr>
          <a:xfrm>
            <a:off x="2356503" y="2404612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6" name="七邊形 35"/>
          <p:cNvSpPr/>
          <p:nvPr/>
        </p:nvSpPr>
        <p:spPr>
          <a:xfrm>
            <a:off x="738396" y="3582865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7" name="七邊形 36"/>
          <p:cNvSpPr/>
          <p:nvPr/>
        </p:nvSpPr>
        <p:spPr>
          <a:xfrm>
            <a:off x="2132856" y="4506085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39" name="七邊形 38"/>
          <p:cNvSpPr/>
          <p:nvPr/>
        </p:nvSpPr>
        <p:spPr>
          <a:xfrm>
            <a:off x="8922598" y="46162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40" name="七邊形 39"/>
          <p:cNvSpPr/>
          <p:nvPr/>
        </p:nvSpPr>
        <p:spPr>
          <a:xfrm>
            <a:off x="8922597" y="102430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41" name="七邊形 40"/>
          <p:cNvSpPr/>
          <p:nvPr/>
        </p:nvSpPr>
        <p:spPr>
          <a:xfrm>
            <a:off x="8922597" y="158698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42" name="七邊形 41"/>
          <p:cNvSpPr/>
          <p:nvPr/>
        </p:nvSpPr>
        <p:spPr>
          <a:xfrm>
            <a:off x="8922597" y="214966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43" name="七邊形 42"/>
          <p:cNvSpPr/>
          <p:nvPr/>
        </p:nvSpPr>
        <p:spPr>
          <a:xfrm>
            <a:off x="8922597" y="271234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44" name="七邊形 43"/>
          <p:cNvSpPr/>
          <p:nvPr/>
        </p:nvSpPr>
        <p:spPr>
          <a:xfrm>
            <a:off x="8922596" y="327513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333913" y="400022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333913" y="9627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主打商品廣告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333913" y="152095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</a:t>
            </a:r>
            <a:r>
              <a:rPr lang="en-US" altLang="zh-TW" dirty="0" smtClean="0"/>
              <a:t>1</a:t>
            </a:r>
            <a:r>
              <a:rPr lang="zh-TW" altLang="en-US" dirty="0" smtClean="0"/>
              <a:t>展示圖</a:t>
            </a:r>
            <a:endParaRPr 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333913" y="20968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</a:t>
            </a:r>
            <a:r>
              <a:rPr lang="en-US" altLang="zh-TW" dirty="0" smtClean="0"/>
              <a:t>2</a:t>
            </a:r>
            <a:r>
              <a:rPr lang="zh-TW" altLang="en-US" dirty="0" smtClean="0"/>
              <a:t>展示圖</a:t>
            </a:r>
            <a:endParaRPr 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333913" y="2681542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季節商品廣告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9333913" y="3244333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季節商品廣告</a:t>
            </a:r>
            <a:r>
              <a:rPr lang="en-US" altLang="zh-TW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9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七邊形 6"/>
          <p:cNvSpPr/>
          <p:nvPr/>
        </p:nvSpPr>
        <p:spPr>
          <a:xfrm>
            <a:off x="4855422" y="19562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06289" y="164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色</a:t>
            </a:r>
            <a:r>
              <a:rPr lang="zh-TW" altLang="en-US" b="1" dirty="0"/>
              <a:t>彩</a:t>
            </a:r>
            <a:endParaRPr 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06289" y="5341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主要配色 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442510" y="970166"/>
            <a:ext cx="373887" cy="373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52620" y="974721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R:255   G:255   B:255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442510" y="1406173"/>
            <a:ext cx="373887" cy="373887"/>
          </a:xfrm>
          <a:prstGeom prst="rect">
            <a:avLst/>
          </a:prstGeom>
          <a:solidFill>
            <a:srgbClr val="EEEE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952620" y="141072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R:238   G:238   B:238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5442510" y="1837625"/>
            <a:ext cx="373887" cy="373887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952620" y="184218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R:187   G:187   B:187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5442510" y="2269077"/>
            <a:ext cx="373887" cy="37388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952620" y="2273632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R:0        G:0       B:0</a:t>
            </a:r>
            <a:endParaRPr lang="en-US" dirty="0"/>
          </a:p>
        </p:txBody>
      </p:sp>
      <p:sp>
        <p:nvSpPr>
          <p:cNvPr id="18" name="七邊形 17"/>
          <p:cNvSpPr/>
          <p:nvPr/>
        </p:nvSpPr>
        <p:spPr>
          <a:xfrm>
            <a:off x="8542330" y="22642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8993197" y="195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視覺回饋</a:t>
            </a:r>
            <a:endParaRPr 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173308" y="1837624"/>
            <a:ext cx="373887" cy="373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9173308" y="1406172"/>
            <a:ext cx="373887" cy="373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9173308" y="970166"/>
            <a:ext cx="373887" cy="3738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圓角矩形 22"/>
          <p:cNvSpPr/>
          <p:nvPr/>
        </p:nvSpPr>
        <p:spPr>
          <a:xfrm>
            <a:off x="9935307" y="968074"/>
            <a:ext cx="1148236" cy="3780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9935307" y="1401990"/>
            <a:ext cx="1148236" cy="378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9935307" y="1833442"/>
            <a:ext cx="1148236" cy="3780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11199749" y="968074"/>
            <a:ext cx="820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Normal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63517" y="1391973"/>
            <a:ext cx="693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 dirty="0">
                <a:latin typeface="Microsoft JhengHei" charset="-120"/>
                <a:ea typeface="Microsoft JhengHei" charset="-120"/>
                <a:cs typeface="Microsoft JhengHei" charset="-120"/>
              </a:rPr>
              <a:t>Hover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99749" y="1868587"/>
            <a:ext cx="836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1400">
                <a:latin typeface="Microsoft JhengHei" charset="-120"/>
                <a:ea typeface="Microsoft JhengHei" charset="-120"/>
                <a:cs typeface="Microsoft JhengHei" charset="-120"/>
              </a:rPr>
              <a:t>Pressed</a:t>
            </a:r>
            <a:endParaRPr lang="zh-TW" altLang="en-US" sz="1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6" name="七邊形 35"/>
          <p:cNvSpPr/>
          <p:nvPr/>
        </p:nvSpPr>
        <p:spPr>
          <a:xfrm>
            <a:off x="4855421" y="284623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5302178" y="2815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字型</a:t>
            </a:r>
            <a:endParaRPr lang="en-US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993197" y="5285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按鈕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302177" y="3184764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:</a:t>
            </a:r>
            <a:r>
              <a:rPr lang="zh-TW" altLang="en-US" dirty="0" smtClean="0"/>
              <a:t> 說明、細項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302177" y="3537559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Arial </a:t>
            </a:r>
            <a:r>
              <a:rPr lang="zh-TW" altLang="en-US" dirty="0" smtClean="0"/>
              <a:t> </a:t>
            </a:r>
            <a:r>
              <a:rPr lang="en-US" altLang="zh-TW" dirty="0" smtClean="0"/>
              <a:t>Bold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標題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七邊形 42"/>
          <p:cNvSpPr/>
          <p:nvPr/>
        </p:nvSpPr>
        <p:spPr>
          <a:xfrm>
            <a:off x="8542329" y="284623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993197" y="2848457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LOGO</a:t>
            </a:r>
            <a:endParaRPr lang="en-US" b="1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63" y="2815432"/>
            <a:ext cx="1162324" cy="1162324"/>
          </a:xfrm>
          <a:prstGeom prst="rect">
            <a:avLst/>
          </a:prstGeom>
        </p:spPr>
      </p:pic>
      <p:sp>
        <p:nvSpPr>
          <p:cNvPr id="46" name="七邊形 45"/>
          <p:cNvSpPr/>
          <p:nvPr/>
        </p:nvSpPr>
        <p:spPr>
          <a:xfrm>
            <a:off x="4855420" y="402895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5302177" y="4002255"/>
            <a:ext cx="6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ICON</a:t>
            </a:r>
            <a:endParaRPr lang="en-US" b="1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01" y="4457637"/>
            <a:ext cx="484466" cy="484466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31" y="4457637"/>
            <a:ext cx="484466" cy="48446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70" y="4468628"/>
            <a:ext cx="570585" cy="570585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28" y="4482121"/>
            <a:ext cx="575050" cy="575050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40" y="4465937"/>
            <a:ext cx="575968" cy="575968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587" y="4423629"/>
            <a:ext cx="606825" cy="606825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4971595" y="5032687"/>
            <a:ext cx="12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more</a:t>
            </a:r>
            <a:endParaRPr 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424472" y="5033692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57716" y="5030454"/>
            <a:ext cx="84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514315" y="5039213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9769773" y="5057171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endParaRPr 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0892675" y="5057171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Instagram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3" y="0"/>
            <a:ext cx="3339963" cy="6858000"/>
          </a:xfrm>
          <a:prstGeom prst="rect">
            <a:avLst/>
          </a:prstGeom>
        </p:spPr>
      </p:pic>
      <p:sp>
        <p:nvSpPr>
          <p:cNvPr id="48" name="七邊形 47"/>
          <p:cNvSpPr/>
          <p:nvPr/>
        </p:nvSpPr>
        <p:spPr>
          <a:xfrm>
            <a:off x="4855420" y="5557199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306859" y="5526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差</a:t>
            </a:r>
            <a:r>
              <a:rPr lang="zh-TW" altLang="en-US" b="1" dirty="0"/>
              <a:t>異</a:t>
            </a:r>
            <a:endParaRPr lang="en-US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302177" y="5861572"/>
            <a:ext cx="6651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刪減了平板不會用到的</a:t>
            </a:r>
            <a:r>
              <a:rPr lang="en-US" altLang="zh-TW" dirty="0" smtClean="0"/>
              <a:t>Customize</a:t>
            </a:r>
            <a:r>
              <a:rPr lang="zh-TW" altLang="en-US" dirty="0" smtClean="0"/>
              <a:t>選項，此外熱門商品展示也刪掉一項，將連結、按鈕的大小修正，讓使用者比較好使用，也比較不會有按錯發生。</a:t>
            </a:r>
            <a:r>
              <a:rPr lang="en-US" altLang="zh-TW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5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409" y="0"/>
            <a:ext cx="9580591" cy="685800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320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px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0"/>
            <a:ext cx="2611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8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93" y="-1"/>
            <a:ext cx="2597112" cy="6858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3490546" y="782404"/>
            <a:ext cx="2417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490546" y="1674851"/>
            <a:ext cx="2400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490546" y="2870576"/>
            <a:ext cx="2400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490546" y="4240047"/>
            <a:ext cx="2400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490546" y="5512749"/>
            <a:ext cx="2417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585505" y="6427150"/>
            <a:ext cx="2305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01861" y="5977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101861" y="14901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主打商品形象廣告</a:t>
            </a:r>
            <a:endParaRPr 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06407" y="26859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熱門商品展示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01861" y="40553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季節、特色商品形象廣告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01861" y="53280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其他商品導覽列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101861" y="62424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相關資訊導覽列</a:t>
            </a:r>
            <a:endParaRPr lang="en-US" dirty="0"/>
          </a:p>
        </p:txBody>
      </p:sp>
      <p:sp>
        <p:nvSpPr>
          <p:cNvPr id="32" name="七邊形 31"/>
          <p:cNvSpPr/>
          <p:nvPr/>
        </p:nvSpPr>
        <p:spPr>
          <a:xfrm>
            <a:off x="1004354" y="615488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33" name="七邊形 32"/>
          <p:cNvSpPr/>
          <p:nvPr/>
        </p:nvSpPr>
        <p:spPr>
          <a:xfrm>
            <a:off x="2413625" y="1105562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4" name="七邊形 33"/>
          <p:cNvSpPr/>
          <p:nvPr/>
        </p:nvSpPr>
        <p:spPr>
          <a:xfrm>
            <a:off x="1192696" y="2598099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5" name="七邊形 34"/>
          <p:cNvSpPr/>
          <p:nvPr/>
        </p:nvSpPr>
        <p:spPr>
          <a:xfrm>
            <a:off x="2487822" y="2598099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6" name="七邊形 35"/>
          <p:cNvSpPr/>
          <p:nvPr/>
        </p:nvSpPr>
        <p:spPr>
          <a:xfrm>
            <a:off x="1004353" y="373674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7" name="七邊形 36"/>
          <p:cNvSpPr/>
          <p:nvPr/>
        </p:nvSpPr>
        <p:spPr>
          <a:xfrm>
            <a:off x="2333956" y="4506085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39" name="七邊形 38"/>
          <p:cNvSpPr/>
          <p:nvPr/>
        </p:nvSpPr>
        <p:spPr>
          <a:xfrm>
            <a:off x="8922598" y="46162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40" name="七邊形 39"/>
          <p:cNvSpPr/>
          <p:nvPr/>
        </p:nvSpPr>
        <p:spPr>
          <a:xfrm>
            <a:off x="8922597" y="102430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41" name="七邊形 40"/>
          <p:cNvSpPr/>
          <p:nvPr/>
        </p:nvSpPr>
        <p:spPr>
          <a:xfrm>
            <a:off x="8922597" y="158698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42" name="七邊形 41"/>
          <p:cNvSpPr/>
          <p:nvPr/>
        </p:nvSpPr>
        <p:spPr>
          <a:xfrm>
            <a:off x="8922597" y="214966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43" name="七邊形 42"/>
          <p:cNvSpPr/>
          <p:nvPr/>
        </p:nvSpPr>
        <p:spPr>
          <a:xfrm>
            <a:off x="8922597" y="2712343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44" name="七邊形 43"/>
          <p:cNvSpPr/>
          <p:nvPr/>
        </p:nvSpPr>
        <p:spPr>
          <a:xfrm>
            <a:off x="8922596" y="3275134"/>
            <a:ext cx="307731" cy="307731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333913" y="400022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333913" y="9627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主打商品廣告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333913" y="152095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</a:t>
            </a:r>
            <a:r>
              <a:rPr lang="en-US" altLang="zh-TW" dirty="0" smtClean="0"/>
              <a:t>1</a:t>
            </a:r>
            <a:r>
              <a:rPr lang="zh-TW" altLang="en-US" dirty="0" smtClean="0"/>
              <a:t>展示圖</a:t>
            </a:r>
            <a:endParaRPr 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333913" y="20968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熱門商品</a:t>
            </a:r>
            <a:r>
              <a:rPr lang="en-US" altLang="zh-TW" dirty="0" smtClean="0"/>
              <a:t>2</a:t>
            </a:r>
            <a:r>
              <a:rPr lang="zh-TW" altLang="en-US" dirty="0" smtClean="0"/>
              <a:t>展示圖</a:t>
            </a:r>
            <a:endParaRPr 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333913" y="2681542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季節商品廣告</a:t>
            </a:r>
            <a:r>
              <a:rPr lang="en-US" altLang="zh-TW" dirty="0" smtClean="0"/>
              <a:t>1</a:t>
            </a:r>
            <a:endParaRPr 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9333913" y="3244333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季節商品廣告</a:t>
            </a:r>
            <a:r>
              <a:rPr lang="en-US" altLang="zh-TW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9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434</Words>
  <Application>Microsoft Office PowerPoint</Application>
  <PresentationFormat>寬螢幕</PresentationFormat>
  <Paragraphs>181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1280 px</vt:lpstr>
      <vt:lpstr>PowerPoint 簡報</vt:lpstr>
      <vt:lpstr>PowerPoint 簡報</vt:lpstr>
      <vt:lpstr>768 px</vt:lpstr>
      <vt:lpstr>PowerPoint 簡報</vt:lpstr>
      <vt:lpstr>PowerPoint 簡報</vt:lpstr>
      <vt:lpstr>320 px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YanTing Lin</dc:creator>
  <cp:lastModifiedBy>YanTing Lin</cp:lastModifiedBy>
  <cp:revision>13</cp:revision>
  <dcterms:created xsi:type="dcterms:W3CDTF">2018-04-08T16:06:07Z</dcterms:created>
  <dcterms:modified xsi:type="dcterms:W3CDTF">2018-06-03T10:20:02Z</dcterms:modified>
</cp:coreProperties>
</file>