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DDDDD"/>
    <a:srgbClr val="EEEEEE"/>
    <a:srgbClr val="C6CDE8"/>
    <a:srgbClr val="A3A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D1EF-97B1-4FD6-98D7-B16F97F3E69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4A3-8E65-49FC-B4CA-961113E2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D1EF-97B1-4FD6-98D7-B16F97F3E69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4A3-8E65-49FC-B4CA-961113E2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9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D1EF-97B1-4FD6-98D7-B16F97F3E69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4A3-8E65-49FC-B4CA-961113E2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0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D1EF-97B1-4FD6-98D7-B16F97F3E69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4A3-8E65-49FC-B4CA-961113E2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3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D1EF-97B1-4FD6-98D7-B16F97F3E69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4A3-8E65-49FC-B4CA-961113E2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D1EF-97B1-4FD6-98D7-B16F97F3E69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4A3-8E65-49FC-B4CA-961113E2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5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D1EF-97B1-4FD6-98D7-B16F97F3E69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4A3-8E65-49FC-B4CA-961113E2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9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D1EF-97B1-4FD6-98D7-B16F97F3E69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4A3-8E65-49FC-B4CA-961113E2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9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D1EF-97B1-4FD6-98D7-B16F97F3E69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4A3-8E65-49FC-B4CA-961113E2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7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D1EF-97B1-4FD6-98D7-B16F97F3E69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4A3-8E65-49FC-B4CA-961113E2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0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D1EF-97B1-4FD6-98D7-B16F97F3E69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4A3-8E65-49FC-B4CA-961113E2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4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9D1EF-97B1-4FD6-98D7-B16F97F3E69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C4A3-8E65-49FC-B4CA-961113E2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1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76400" y="1449388"/>
            <a:ext cx="9144000" cy="1655762"/>
          </a:xfrm>
        </p:spPr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資工二  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105590015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  林彥廷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442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" cy="685800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4290646" y="430823"/>
            <a:ext cx="16177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097215" y="1485900"/>
            <a:ext cx="1793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4097215" y="2936631"/>
            <a:ext cx="1793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176346" y="4475285"/>
            <a:ext cx="1714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176346" y="5811715"/>
            <a:ext cx="1714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4290646" y="6559062"/>
            <a:ext cx="1600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101861" y="246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主導覽列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101861" y="130123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主打商品形象廣告</a:t>
            </a:r>
            <a:endParaRPr 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106407" y="27519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熱門商品展示</a:t>
            </a:r>
            <a:endParaRPr 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101861" y="429061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季節、特色商品形象廣告</a:t>
            </a:r>
            <a:endParaRPr 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110735" y="56270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其他商品導覽列</a:t>
            </a:r>
            <a:endParaRPr 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110735" y="63743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相關資訊導覽列</a:t>
            </a:r>
            <a:endParaRPr lang="en-US" dirty="0"/>
          </a:p>
        </p:txBody>
      </p:sp>
      <p:sp>
        <p:nvSpPr>
          <p:cNvPr id="32" name="七邊形 31"/>
          <p:cNvSpPr/>
          <p:nvPr/>
        </p:nvSpPr>
        <p:spPr>
          <a:xfrm>
            <a:off x="756138" y="246157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33" name="七邊形 32"/>
          <p:cNvSpPr/>
          <p:nvPr/>
        </p:nvSpPr>
        <p:spPr>
          <a:xfrm>
            <a:off x="2040694" y="870438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34" name="七邊形 33"/>
          <p:cNvSpPr/>
          <p:nvPr/>
        </p:nvSpPr>
        <p:spPr>
          <a:xfrm>
            <a:off x="79131" y="2466214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sp>
        <p:nvSpPr>
          <p:cNvPr id="35" name="七邊形 34"/>
          <p:cNvSpPr/>
          <p:nvPr/>
        </p:nvSpPr>
        <p:spPr>
          <a:xfrm>
            <a:off x="1459523" y="2466214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en-US" dirty="0"/>
          </a:p>
        </p:txBody>
      </p:sp>
      <p:sp>
        <p:nvSpPr>
          <p:cNvPr id="36" name="七邊形 35"/>
          <p:cNvSpPr/>
          <p:nvPr/>
        </p:nvSpPr>
        <p:spPr>
          <a:xfrm>
            <a:off x="2924321" y="2466213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37" name="七邊形 36"/>
          <p:cNvSpPr/>
          <p:nvPr/>
        </p:nvSpPr>
        <p:spPr>
          <a:xfrm>
            <a:off x="232996" y="3789484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en-US" dirty="0"/>
          </a:p>
        </p:txBody>
      </p:sp>
      <p:sp>
        <p:nvSpPr>
          <p:cNvPr id="38" name="七邊形 37"/>
          <p:cNvSpPr/>
          <p:nvPr/>
        </p:nvSpPr>
        <p:spPr>
          <a:xfrm>
            <a:off x="2348425" y="4809392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en-US" dirty="0"/>
          </a:p>
        </p:txBody>
      </p:sp>
      <p:sp>
        <p:nvSpPr>
          <p:cNvPr id="39" name="七邊形 38"/>
          <p:cNvSpPr/>
          <p:nvPr/>
        </p:nvSpPr>
        <p:spPr>
          <a:xfrm>
            <a:off x="8922598" y="461623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40" name="七邊形 39"/>
          <p:cNvSpPr/>
          <p:nvPr/>
        </p:nvSpPr>
        <p:spPr>
          <a:xfrm>
            <a:off x="8922597" y="1024303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41" name="七邊形 40"/>
          <p:cNvSpPr/>
          <p:nvPr/>
        </p:nvSpPr>
        <p:spPr>
          <a:xfrm>
            <a:off x="8922597" y="1586983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sp>
        <p:nvSpPr>
          <p:cNvPr id="42" name="七邊形 41"/>
          <p:cNvSpPr/>
          <p:nvPr/>
        </p:nvSpPr>
        <p:spPr>
          <a:xfrm>
            <a:off x="8922597" y="2149663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en-US" dirty="0"/>
          </a:p>
        </p:txBody>
      </p:sp>
      <p:sp>
        <p:nvSpPr>
          <p:cNvPr id="43" name="七邊形 42"/>
          <p:cNvSpPr/>
          <p:nvPr/>
        </p:nvSpPr>
        <p:spPr>
          <a:xfrm>
            <a:off x="8922597" y="2712343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44" name="七邊形 43"/>
          <p:cNvSpPr/>
          <p:nvPr/>
        </p:nvSpPr>
        <p:spPr>
          <a:xfrm>
            <a:off x="8922596" y="3275134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en-US" dirty="0"/>
          </a:p>
        </p:txBody>
      </p:sp>
      <p:sp>
        <p:nvSpPr>
          <p:cNvPr id="45" name="七邊形 44"/>
          <p:cNvSpPr/>
          <p:nvPr/>
        </p:nvSpPr>
        <p:spPr>
          <a:xfrm>
            <a:off x="8922596" y="3837814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9333913" y="400022"/>
            <a:ext cx="72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333913" y="9627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主打商品廣告</a:t>
            </a:r>
            <a:endParaRPr 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333913" y="1520958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熱門商品</a:t>
            </a:r>
            <a:r>
              <a:rPr lang="en-US" altLang="zh-TW" dirty="0" smtClean="0"/>
              <a:t>1</a:t>
            </a:r>
            <a:r>
              <a:rPr lang="zh-TW" altLang="en-US" dirty="0" smtClean="0"/>
              <a:t>展示圖</a:t>
            </a:r>
            <a:endParaRPr 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333913" y="209688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熱門商品</a:t>
            </a:r>
            <a:r>
              <a:rPr lang="en-US" altLang="zh-TW" dirty="0" smtClean="0"/>
              <a:t>2</a:t>
            </a:r>
            <a:r>
              <a:rPr lang="zh-TW" altLang="en-US" dirty="0" smtClean="0"/>
              <a:t>展示圖</a:t>
            </a:r>
            <a:endParaRPr 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9339214" y="265074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熱門商品</a:t>
            </a:r>
            <a:r>
              <a:rPr lang="en-US" altLang="zh-TW" dirty="0" smtClean="0"/>
              <a:t>3</a:t>
            </a:r>
            <a:r>
              <a:rPr lang="zh-TW" altLang="en-US" dirty="0" smtClean="0"/>
              <a:t>展示圖</a:t>
            </a:r>
            <a:endParaRPr 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9333912" y="3213533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季節商品廣告</a:t>
            </a:r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9333913" y="3776185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季節商品廣告</a:t>
            </a:r>
            <a:r>
              <a:rPr lang="en-US" altLang="zh-TW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0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" cy="6858000"/>
          </a:xfrm>
          <a:prstGeom prst="rect">
            <a:avLst/>
          </a:prstGeom>
        </p:spPr>
      </p:pic>
      <p:sp>
        <p:nvSpPr>
          <p:cNvPr id="7" name="七邊形 6"/>
          <p:cNvSpPr/>
          <p:nvPr/>
        </p:nvSpPr>
        <p:spPr>
          <a:xfrm>
            <a:off x="4855422" y="195628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06289" y="1648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色</a:t>
            </a:r>
            <a:r>
              <a:rPr lang="zh-TW" altLang="en-US" b="1" dirty="0"/>
              <a:t>彩</a:t>
            </a:r>
            <a:endParaRPr 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5306289" y="53415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主要配色 </a:t>
            </a:r>
            <a:r>
              <a:rPr lang="en-US" altLang="zh-TW" dirty="0" smtClean="0"/>
              <a:t>: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5442510" y="970166"/>
            <a:ext cx="373887" cy="373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952620" y="974721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R:255   G:255   B:255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5442510" y="1406173"/>
            <a:ext cx="373887" cy="373887"/>
          </a:xfrm>
          <a:prstGeom prst="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952620" y="1410728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R:238   G:238   B:238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5442510" y="1837625"/>
            <a:ext cx="373887" cy="373887"/>
          </a:xfrm>
          <a:prstGeom prst="rect">
            <a:avLst/>
          </a:prstGeom>
          <a:solidFill>
            <a:srgbClr val="DDDD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952620" y="1842180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R:187   G:187   B:187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5442510" y="2269077"/>
            <a:ext cx="373887" cy="37388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952620" y="2273632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R:0        G:0       B:0</a:t>
            </a:r>
            <a:endParaRPr lang="en-US" dirty="0"/>
          </a:p>
        </p:txBody>
      </p:sp>
      <p:sp>
        <p:nvSpPr>
          <p:cNvPr id="18" name="七邊形 17"/>
          <p:cNvSpPr/>
          <p:nvPr/>
        </p:nvSpPr>
        <p:spPr>
          <a:xfrm>
            <a:off x="8542330" y="226428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993197" y="1956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視覺回饋</a:t>
            </a:r>
            <a:endParaRPr 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9173308" y="1837624"/>
            <a:ext cx="373887" cy="3738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9173308" y="1406172"/>
            <a:ext cx="373887" cy="373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9173308" y="970166"/>
            <a:ext cx="373887" cy="37388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圓角矩形 22"/>
          <p:cNvSpPr/>
          <p:nvPr/>
        </p:nvSpPr>
        <p:spPr>
          <a:xfrm>
            <a:off x="9935307" y="968074"/>
            <a:ext cx="1148236" cy="37806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9935307" y="1401990"/>
            <a:ext cx="1148236" cy="378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9935307" y="1833442"/>
            <a:ext cx="1148236" cy="3780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11199749" y="968074"/>
            <a:ext cx="820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Normal</a:t>
            </a:r>
            <a:endParaRPr lang="zh-TW" altLang="en-US" sz="1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263517" y="1391973"/>
            <a:ext cx="693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Hover</a:t>
            </a:r>
            <a:endParaRPr lang="zh-TW" altLang="en-US" sz="1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199749" y="1868587"/>
            <a:ext cx="836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 sz="1400">
                <a:latin typeface="Microsoft JhengHei" charset="-120"/>
                <a:ea typeface="Microsoft JhengHei" charset="-120"/>
                <a:cs typeface="Microsoft JhengHei" charset="-120"/>
              </a:rPr>
              <a:t>Pressed</a:t>
            </a:r>
            <a:endParaRPr lang="zh-TW" altLang="en-US" sz="1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6" name="七邊形 35"/>
          <p:cNvSpPr/>
          <p:nvPr/>
        </p:nvSpPr>
        <p:spPr>
          <a:xfrm>
            <a:off x="4855421" y="3119097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302178" y="30882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字型</a:t>
            </a:r>
            <a:endParaRPr lang="en-US" b="1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8993197" y="5285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按鈕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302177" y="3457628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Arial :</a:t>
            </a:r>
            <a:r>
              <a:rPr lang="zh-TW" altLang="en-US" dirty="0" smtClean="0"/>
              <a:t> </a:t>
            </a:r>
            <a:r>
              <a:rPr lang="zh-TW" altLang="en-US" dirty="0" smtClean="0"/>
              <a:t>說明、細項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302177" y="3810423"/>
            <a:ext cx="1771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Arial </a:t>
            </a:r>
            <a:r>
              <a:rPr lang="zh-TW" altLang="en-US" dirty="0" smtClean="0"/>
              <a:t> </a:t>
            </a:r>
            <a:r>
              <a:rPr lang="en-US" altLang="zh-TW" dirty="0" smtClean="0"/>
              <a:t>Bold</a:t>
            </a:r>
            <a:r>
              <a:rPr lang="zh-TW" altLang="en-US" dirty="0" smtClean="0"/>
              <a:t> </a:t>
            </a:r>
            <a:r>
              <a:rPr lang="en-US" dirty="0" smtClean="0"/>
              <a:t>:</a:t>
            </a:r>
            <a:r>
              <a:rPr lang="zh-TW" altLang="en-US" dirty="0" smtClean="0"/>
              <a:t> 標題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3" name="七邊形 42"/>
          <p:cNvSpPr/>
          <p:nvPr/>
        </p:nvSpPr>
        <p:spPr>
          <a:xfrm>
            <a:off x="8542329" y="3119097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8993197" y="3121321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LOGO</a:t>
            </a:r>
            <a:endParaRPr lang="en-US" b="1" dirty="0"/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63" y="3088296"/>
            <a:ext cx="1162324" cy="1162324"/>
          </a:xfrm>
          <a:prstGeom prst="rect">
            <a:avLst/>
          </a:prstGeom>
        </p:spPr>
      </p:pic>
      <p:sp>
        <p:nvSpPr>
          <p:cNvPr id="46" name="七邊形 45"/>
          <p:cNvSpPr/>
          <p:nvPr/>
        </p:nvSpPr>
        <p:spPr>
          <a:xfrm>
            <a:off x="4855420" y="4792566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302177" y="4765867"/>
            <a:ext cx="67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ICON</a:t>
            </a:r>
            <a:endParaRPr lang="en-US" b="1" dirty="0"/>
          </a:p>
        </p:txBody>
      </p:sp>
      <p:pic>
        <p:nvPicPr>
          <p:cNvPr id="49" name="圖片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701" y="5221249"/>
            <a:ext cx="484466" cy="484466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31" y="5221249"/>
            <a:ext cx="484466" cy="484466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070" y="5232240"/>
            <a:ext cx="570585" cy="570585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728" y="5245733"/>
            <a:ext cx="575050" cy="575050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40" y="5229549"/>
            <a:ext cx="575968" cy="575968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587" y="5187241"/>
            <a:ext cx="606825" cy="606825"/>
          </a:xfrm>
          <a:prstGeom prst="rect">
            <a:avLst/>
          </a:prstGeom>
        </p:spPr>
      </p:pic>
      <p:sp>
        <p:nvSpPr>
          <p:cNvPr id="55" name="文字方塊 54"/>
          <p:cNvSpPr txBox="1"/>
          <p:nvPr/>
        </p:nvSpPr>
        <p:spPr>
          <a:xfrm>
            <a:off x="4971595" y="5796299"/>
            <a:ext cx="120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more</a:t>
            </a:r>
            <a:endParaRPr 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424472" y="5797304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557716" y="5794066"/>
            <a:ext cx="84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Twitter</a:t>
            </a:r>
            <a:endParaRPr 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8514315" y="5802825"/>
            <a:ext cx="10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Facebook</a:t>
            </a:r>
            <a:endParaRPr 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9769773" y="5820783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Youtube</a:t>
            </a:r>
            <a:endParaRPr 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0892675" y="5820783"/>
            <a:ext cx="11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3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126</Words>
  <Application>Microsoft Office PowerPoint</Application>
  <PresentationFormat>寬螢幕</PresentationFormat>
  <Paragraphs>60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Microsoft JhengHei</vt:lpstr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YanTing Lin</dc:creator>
  <cp:lastModifiedBy>YanTing Lin</cp:lastModifiedBy>
  <cp:revision>7</cp:revision>
  <dcterms:created xsi:type="dcterms:W3CDTF">2018-04-08T16:06:07Z</dcterms:created>
  <dcterms:modified xsi:type="dcterms:W3CDTF">2018-04-08T17:09:37Z</dcterms:modified>
</cp:coreProperties>
</file>