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4EA"/>
    <a:srgbClr val="101C8A"/>
    <a:srgbClr val="24FAFA"/>
    <a:srgbClr val="8ED1FA"/>
    <a:srgbClr val="18C6FC"/>
    <a:srgbClr val="42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64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4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81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8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7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6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3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3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38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0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62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9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6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78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88071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前端工程設計與開發期中專題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16" y="2801026"/>
            <a:ext cx="1703391" cy="4765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72" y="2696273"/>
            <a:ext cx="581297" cy="5812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655" y="2718284"/>
            <a:ext cx="2494417" cy="559286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434147" y="4395656"/>
            <a:ext cx="5477103" cy="880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 smtClean="0">
                <a:latin typeface="+mn-ea"/>
                <a:ea typeface="+mn-ea"/>
              </a:rPr>
              <a:t>資工二 </a:t>
            </a:r>
            <a:r>
              <a:rPr lang="en-US" altLang="zh-TW" sz="2800" dirty="0" smtClean="0">
                <a:latin typeface="+mn-ea"/>
                <a:ea typeface="+mn-ea"/>
              </a:rPr>
              <a:t>105590031</a:t>
            </a:r>
            <a:r>
              <a:rPr lang="zh-TW" altLang="en-US" sz="2800" dirty="0" smtClean="0">
                <a:latin typeface="+mn-ea"/>
                <a:ea typeface="+mn-ea"/>
              </a:rPr>
              <a:t> 李朝勳</a:t>
            </a:r>
            <a:endParaRPr lang="en-US" altLang="zh-TW" sz="2800" dirty="0" smtClean="0">
              <a:latin typeface="+mn-ea"/>
              <a:ea typeface="+mn-ea"/>
            </a:endParaRPr>
          </a:p>
          <a:p>
            <a:r>
              <a:rPr lang="zh-TW" altLang="en-US" sz="2800" dirty="0" smtClean="0">
                <a:latin typeface="+mn-ea"/>
                <a:ea typeface="+mn-ea"/>
              </a:rPr>
              <a:t>資工二</a:t>
            </a:r>
            <a:r>
              <a:rPr lang="zh-TW" altLang="en-US" sz="2800" dirty="0">
                <a:latin typeface="+mn-ea"/>
                <a:ea typeface="+mn-ea"/>
              </a:rPr>
              <a:t> </a:t>
            </a:r>
            <a:r>
              <a:rPr lang="en-US" altLang="zh-TW" sz="2800" dirty="0" smtClean="0">
                <a:latin typeface="+mn-ea"/>
                <a:ea typeface="+mn-ea"/>
              </a:rPr>
              <a:t>105590033</a:t>
            </a:r>
            <a:r>
              <a:rPr lang="zh-TW" altLang="en-US" sz="2800" dirty="0" smtClean="0">
                <a:latin typeface="+mn-ea"/>
                <a:ea typeface="+mn-ea"/>
              </a:rPr>
              <a:t> 許邦</a:t>
            </a:r>
            <a:r>
              <a:rPr lang="zh-TW" altLang="en-US" sz="2800" dirty="0">
                <a:latin typeface="+mn-ea"/>
                <a:ea typeface="+mn-ea"/>
              </a:rPr>
              <a:t>毅</a:t>
            </a:r>
          </a:p>
        </p:txBody>
      </p:sp>
    </p:spTree>
    <p:extLst>
      <p:ext uri="{BB962C8B-B14F-4D97-AF65-F5344CB8AC3E}">
        <p14:creationId xmlns:p14="http://schemas.microsoft.com/office/powerpoint/2010/main" val="38630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1" y="23812"/>
            <a:ext cx="3364523" cy="683418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620989" y="20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296871" y="311543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170811" y="12687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095853" y="51509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397307" y="151995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3045952" y="210258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134965" y="275387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3095853" y="322242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2706086" y="378685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2819375" y="493096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450538" y="594629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149866" y="82808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149866" y="197715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149866" y="305339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238878" y="4005336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296871" y="4930967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238878" y="614499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296871" y="6800007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112817" y="624797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主打活動形象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12817" y="1766965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所有最新資訊、公告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023806" y="2866032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報名方式講解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70811" y="3811782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三天營訓活動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70811" y="4714030"/>
            <a:ext cx="22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本次活動所有行事曆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71486" y="5918504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交通方式講解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170811" y="6544506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9126464" y="300112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活動名</a:t>
            </a:r>
            <a:r>
              <a:rPr lang="zh-TW" altLang="en-US" dirty="0"/>
              <a:t>稱</a:t>
            </a:r>
          </a:p>
        </p:txBody>
      </p:sp>
      <p:sp>
        <p:nvSpPr>
          <p:cNvPr id="43" name="橢圓 42"/>
          <p:cNvSpPr/>
          <p:nvPr/>
        </p:nvSpPr>
        <p:spPr>
          <a:xfrm>
            <a:off x="9126464" y="353891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9149394" y="407187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9165572" y="460478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1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活動形象照片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活動形象照片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09688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錄取同</a:t>
            </a:r>
            <a:r>
              <a:rPr lang="zh-TW" altLang="en-US" dirty="0"/>
              <a:t>學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9392149" y="2370855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</a:t>
            </a:r>
            <a:r>
              <a:rPr lang="zh-TW" altLang="en-US" dirty="0"/>
              <a:t>流程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9409688" y="2886879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報名細項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409688" y="345324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活動內容小</a:t>
            </a:r>
            <a:r>
              <a:rPr lang="zh-TW" altLang="en-US" dirty="0"/>
              <a:t>圖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9409688" y="4019613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圖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9481168" y="4561635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地圖與解</a:t>
            </a:r>
            <a:r>
              <a:rPr lang="zh-TW" altLang="en-US" dirty="0"/>
              <a:t>說</a:t>
            </a:r>
          </a:p>
        </p:txBody>
      </p:sp>
    </p:spTree>
    <p:extLst>
      <p:ext uri="{BB962C8B-B14F-4D97-AF65-F5344CB8AC3E}">
        <p14:creationId xmlns:p14="http://schemas.microsoft.com/office/powerpoint/2010/main" val="39918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69" y="0"/>
            <a:ext cx="3376246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459141" y="27715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08546" y="1724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色彩</a:t>
            </a:r>
            <a:endParaRPr lang="en-US" altLang="zh-TW" dirty="0" smtClean="0"/>
          </a:p>
          <a:p>
            <a:r>
              <a:rPr lang="zh-TW" altLang="en-US" dirty="0" smtClean="0"/>
              <a:t>主要配色：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65396" y="432802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47374" y="904672"/>
            <a:ext cx="304013" cy="252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65396" y="8188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47374" y="1371600"/>
            <a:ext cx="304013" cy="233464"/>
          </a:xfrm>
          <a:prstGeom prst="rect">
            <a:avLst/>
          </a:prstGeom>
          <a:solidFill>
            <a:srgbClr val="8ED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65396" y="1274643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142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209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47374" y="1819073"/>
            <a:ext cx="304013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665396" y="1736387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47374" y="2295728"/>
            <a:ext cx="304013" cy="243191"/>
          </a:xfrm>
          <a:prstGeom prst="rect">
            <a:avLst/>
          </a:prstGeom>
          <a:solidFill>
            <a:srgbClr val="101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665396" y="221758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28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138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5459141" y="271690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08546" y="26414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視覺回饋：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147373" y="2704554"/>
            <a:ext cx="1189231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35923" y="2645709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ormal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47372" y="3176451"/>
            <a:ext cx="1189231" cy="243192"/>
          </a:xfrm>
          <a:prstGeom prst="rect">
            <a:avLst/>
          </a:prstGeom>
          <a:solidFill>
            <a:srgbClr val="34D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535923" y="311338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47371" y="3686409"/>
            <a:ext cx="1189231" cy="24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53856" y="362333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Pressed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5459140" y="418478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37068" y="4109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字型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740470" y="411097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Arial</a:t>
            </a:r>
            <a:r>
              <a:rPr lang="zh-TW" altLang="en-US" dirty="0" smtClean="0"/>
              <a:t>、新細明體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5473631" y="487954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37068" y="4781754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LOGO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961" y="4620937"/>
            <a:ext cx="4695238" cy="657143"/>
          </a:xfrm>
          <a:prstGeom prst="rect">
            <a:avLst/>
          </a:prstGeom>
        </p:spPr>
      </p:pic>
      <p:sp>
        <p:nvSpPr>
          <p:cNvPr id="33" name="橢圓 32"/>
          <p:cNvSpPr/>
          <p:nvPr/>
        </p:nvSpPr>
        <p:spPr>
          <a:xfrm>
            <a:off x="5477210" y="557431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809194" y="54582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61" y="5477926"/>
            <a:ext cx="666667" cy="66666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986" y="5477926"/>
            <a:ext cx="628571" cy="60952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9917" y="5486475"/>
            <a:ext cx="600000" cy="63809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8017" y="5502412"/>
            <a:ext cx="609524" cy="6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8206" y="5502412"/>
            <a:ext cx="609524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123</TotalTime>
  <Words>165</Words>
  <Application>Microsoft Office PowerPoint</Application>
  <PresentationFormat>寬螢幕</PresentationFormat>
  <Paragraphs>61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新細明體</vt:lpstr>
      <vt:lpstr>Arial</vt:lpstr>
      <vt:lpstr>Tw Cen MT</vt:lpstr>
      <vt:lpstr>小水滴</vt:lpstr>
      <vt:lpstr>前端工程設計與開發期中專題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資工二 105590031 李朝勳</dc:title>
  <dc:creator>Windows 使用者</dc:creator>
  <cp:lastModifiedBy>Windows 使用者</cp:lastModifiedBy>
  <cp:revision>9</cp:revision>
  <dcterms:created xsi:type="dcterms:W3CDTF">2018-04-10T14:37:05Z</dcterms:created>
  <dcterms:modified xsi:type="dcterms:W3CDTF">2018-04-24T12:38:28Z</dcterms:modified>
</cp:coreProperties>
</file>