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D4EA"/>
    <a:srgbClr val="101C8A"/>
    <a:srgbClr val="24FAFA"/>
    <a:srgbClr val="8ED1FA"/>
    <a:srgbClr val="18C6FC"/>
    <a:srgbClr val="42B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8" d="100"/>
          <a:sy n="98" d="100"/>
        </p:scale>
        <p:origin x="-336" y="-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644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29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848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581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889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1178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269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935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581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442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34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38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77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70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362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59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86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1A1DDC2-9279-4E20-B66E-447FAB20CB64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78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資工二 </a:t>
            </a:r>
            <a:r>
              <a:rPr lang="en-US" altLang="zh-TW" dirty="0" smtClean="0"/>
              <a:t>105590031</a:t>
            </a:r>
            <a:r>
              <a:rPr lang="zh-TW" altLang="en-US" dirty="0" smtClean="0"/>
              <a:t> 李朝勳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132" y="4285047"/>
            <a:ext cx="1703391" cy="47654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835" y="4180294"/>
            <a:ext cx="581297" cy="58129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4418" y="4202305"/>
            <a:ext cx="2494417" cy="55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1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11" y="23812"/>
            <a:ext cx="3364523" cy="6834188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1620989" y="202300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4296871" y="311543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5170811" y="126879"/>
            <a:ext cx="11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主導覽列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3095853" y="515091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3397307" y="1519955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3045952" y="2102581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3134965" y="2753879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5" name="橢圓 14"/>
          <p:cNvSpPr/>
          <p:nvPr/>
        </p:nvSpPr>
        <p:spPr>
          <a:xfrm>
            <a:off x="3095853" y="3222421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6" name="橢圓 15"/>
          <p:cNvSpPr/>
          <p:nvPr/>
        </p:nvSpPr>
        <p:spPr>
          <a:xfrm>
            <a:off x="2706086" y="3786851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7" name="橢圓 16"/>
          <p:cNvSpPr/>
          <p:nvPr/>
        </p:nvSpPr>
        <p:spPr>
          <a:xfrm>
            <a:off x="2819375" y="4930967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2450538" y="5946298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4149866" y="828085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4149866" y="1977154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4149866" y="3053394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4238878" y="4005336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4296871" y="4930967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4238878" y="6144995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4296871" y="6800007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5112817" y="624797"/>
            <a:ext cx="155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主打活動形象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112817" y="1766965"/>
            <a:ext cx="224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所有最新資訊、公告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023806" y="2866032"/>
            <a:ext cx="155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報名方式講解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170811" y="3811782"/>
            <a:ext cx="155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三天營訓活動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170811" y="4714030"/>
            <a:ext cx="2265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本次活動所有行事曆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171486" y="5918504"/>
            <a:ext cx="155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交通方式講解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5170811" y="6544506"/>
            <a:ext cx="186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頁尾及相關資訊</a:t>
            </a:r>
            <a:endParaRPr lang="zh-TW" altLang="en-US" dirty="0"/>
          </a:p>
        </p:txBody>
      </p:sp>
      <p:sp>
        <p:nvSpPr>
          <p:cNvPr id="35" name="橢圓 34"/>
          <p:cNvSpPr/>
          <p:nvPr/>
        </p:nvSpPr>
        <p:spPr>
          <a:xfrm>
            <a:off x="9126468" y="296606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6" name="橢圓 35"/>
          <p:cNvSpPr/>
          <p:nvPr/>
        </p:nvSpPr>
        <p:spPr>
          <a:xfrm>
            <a:off x="9126464" y="842300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7" name="橢圓 36"/>
          <p:cNvSpPr/>
          <p:nvPr/>
        </p:nvSpPr>
        <p:spPr>
          <a:xfrm>
            <a:off x="9126464" y="1358324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8" name="橢圓 37"/>
          <p:cNvSpPr/>
          <p:nvPr/>
        </p:nvSpPr>
        <p:spPr>
          <a:xfrm>
            <a:off x="9126464" y="1913820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9" name="橢圓 38"/>
          <p:cNvSpPr/>
          <p:nvPr/>
        </p:nvSpPr>
        <p:spPr>
          <a:xfrm>
            <a:off x="9126464" y="2463345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40" name="橢圓 39"/>
          <p:cNvSpPr/>
          <p:nvPr/>
        </p:nvSpPr>
        <p:spPr>
          <a:xfrm>
            <a:off x="9126464" y="3001128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9409688" y="236119"/>
            <a:ext cx="11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活動名</a:t>
            </a:r>
            <a:r>
              <a:rPr lang="zh-TW" altLang="en-US" dirty="0"/>
              <a:t>稱</a:t>
            </a:r>
          </a:p>
        </p:txBody>
      </p:sp>
      <p:sp>
        <p:nvSpPr>
          <p:cNvPr id="43" name="橢圓 42"/>
          <p:cNvSpPr/>
          <p:nvPr/>
        </p:nvSpPr>
        <p:spPr>
          <a:xfrm>
            <a:off x="9126464" y="3538911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44" name="橢圓 43"/>
          <p:cNvSpPr/>
          <p:nvPr/>
        </p:nvSpPr>
        <p:spPr>
          <a:xfrm>
            <a:off x="9149394" y="4071871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45" name="橢圓 44"/>
          <p:cNvSpPr/>
          <p:nvPr/>
        </p:nvSpPr>
        <p:spPr>
          <a:xfrm>
            <a:off x="9165572" y="4604787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9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9409688" y="766876"/>
            <a:ext cx="171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活動形象照片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9409689" y="1282900"/>
            <a:ext cx="17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活動形象照片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9409688" y="1838396"/>
            <a:ext cx="17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錄取同</a:t>
            </a:r>
            <a:r>
              <a:rPr lang="zh-TW" altLang="en-US" dirty="0"/>
              <a:t>學</a:t>
            </a:r>
          </a:p>
        </p:txBody>
      </p:sp>
      <p:sp>
        <p:nvSpPr>
          <p:cNvPr id="49" name="文字方塊 48"/>
          <p:cNvSpPr txBox="1"/>
          <p:nvPr/>
        </p:nvSpPr>
        <p:spPr>
          <a:xfrm>
            <a:off x="9392149" y="2370855"/>
            <a:ext cx="17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報名</a:t>
            </a:r>
            <a:r>
              <a:rPr lang="zh-TW" altLang="en-US" dirty="0"/>
              <a:t>流程</a:t>
            </a:r>
          </a:p>
        </p:txBody>
      </p:sp>
      <p:sp>
        <p:nvSpPr>
          <p:cNvPr id="50" name="文字方塊 49"/>
          <p:cNvSpPr txBox="1"/>
          <p:nvPr/>
        </p:nvSpPr>
        <p:spPr>
          <a:xfrm>
            <a:off x="9409688" y="2886879"/>
            <a:ext cx="17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報名細項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9409688" y="3453246"/>
            <a:ext cx="17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活動內容小</a:t>
            </a:r>
            <a:r>
              <a:rPr lang="zh-TW" altLang="en-US" dirty="0"/>
              <a:t>圖</a:t>
            </a:r>
          </a:p>
        </p:txBody>
      </p:sp>
      <p:sp>
        <p:nvSpPr>
          <p:cNvPr id="52" name="文字方塊 51"/>
          <p:cNvSpPr txBox="1"/>
          <p:nvPr/>
        </p:nvSpPr>
        <p:spPr>
          <a:xfrm>
            <a:off x="9409688" y="4019613"/>
            <a:ext cx="17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流程</a:t>
            </a:r>
            <a:r>
              <a:rPr lang="zh-TW" altLang="en-US" dirty="0"/>
              <a:t>圖</a:t>
            </a:r>
          </a:p>
        </p:txBody>
      </p:sp>
      <p:sp>
        <p:nvSpPr>
          <p:cNvPr id="53" name="文字方塊 52"/>
          <p:cNvSpPr txBox="1"/>
          <p:nvPr/>
        </p:nvSpPr>
        <p:spPr>
          <a:xfrm>
            <a:off x="9481168" y="4561635"/>
            <a:ext cx="17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地圖與解</a:t>
            </a:r>
            <a:r>
              <a:rPr lang="zh-TW" altLang="en-US" dirty="0"/>
              <a:t>說</a:t>
            </a:r>
          </a:p>
        </p:txBody>
      </p:sp>
    </p:spTree>
    <p:extLst>
      <p:ext uri="{BB962C8B-B14F-4D97-AF65-F5344CB8AC3E}">
        <p14:creationId xmlns:p14="http://schemas.microsoft.com/office/powerpoint/2010/main" val="399180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069" y="0"/>
            <a:ext cx="3376246" cy="6858000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5459141" y="277150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808546" y="172469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色彩</a:t>
            </a:r>
            <a:endParaRPr lang="en-US" altLang="zh-TW" dirty="0" smtClean="0"/>
          </a:p>
          <a:p>
            <a:r>
              <a:rPr lang="zh-TW" altLang="en-US" dirty="0" smtClean="0"/>
              <a:t>主要配色：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147374" y="495634"/>
            <a:ext cx="304013" cy="24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665396" y="432802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255</a:t>
            </a:r>
            <a:r>
              <a:rPr lang="zh-TW" altLang="en-US" dirty="0" smtClean="0"/>
              <a:t>  </a:t>
            </a:r>
            <a:r>
              <a:rPr lang="en-US" altLang="zh-TW" dirty="0" smtClean="0"/>
              <a:t>G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255</a:t>
            </a:r>
            <a:r>
              <a:rPr lang="zh-TW" altLang="en-US" dirty="0" smtClean="0"/>
              <a:t>  </a:t>
            </a:r>
            <a:r>
              <a:rPr lang="en-US" altLang="zh-TW" dirty="0" smtClean="0"/>
              <a:t>B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255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7147374" y="904672"/>
            <a:ext cx="304013" cy="2529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665396" y="818800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</a:t>
            </a:r>
            <a:r>
              <a:rPr lang="zh-TW" altLang="en-US" dirty="0" smtClean="0"/>
              <a:t>：</a:t>
            </a:r>
            <a:r>
              <a:rPr lang="en-US" altLang="zh-TW" dirty="0"/>
              <a:t>0</a:t>
            </a:r>
            <a:r>
              <a:rPr lang="zh-TW" altLang="en-US" dirty="0" smtClean="0"/>
              <a:t>  </a:t>
            </a:r>
            <a:r>
              <a:rPr lang="en-US" altLang="zh-TW" dirty="0" smtClean="0"/>
              <a:t>G</a:t>
            </a:r>
            <a:r>
              <a:rPr lang="zh-TW" altLang="en-US" dirty="0" smtClean="0"/>
              <a:t>：</a:t>
            </a:r>
            <a:r>
              <a:rPr lang="en-US" altLang="zh-TW" dirty="0" smtClean="0"/>
              <a:t>0</a:t>
            </a:r>
            <a:r>
              <a:rPr lang="zh-TW" altLang="en-US" dirty="0" smtClean="0"/>
              <a:t>  </a:t>
            </a:r>
            <a:r>
              <a:rPr lang="en-US" altLang="zh-TW" dirty="0" smtClean="0"/>
              <a:t>B</a:t>
            </a:r>
            <a:r>
              <a:rPr lang="zh-TW" altLang="en-US" dirty="0" smtClean="0"/>
              <a:t>：</a:t>
            </a:r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147374" y="1371600"/>
            <a:ext cx="304013" cy="233464"/>
          </a:xfrm>
          <a:prstGeom prst="rect">
            <a:avLst/>
          </a:prstGeom>
          <a:solidFill>
            <a:srgbClr val="8ED1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7665396" y="1274643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142</a:t>
            </a:r>
            <a:r>
              <a:rPr lang="zh-TW" altLang="en-US" dirty="0" smtClean="0"/>
              <a:t>  </a:t>
            </a:r>
            <a:r>
              <a:rPr lang="en-US" altLang="zh-TW" dirty="0" smtClean="0"/>
              <a:t>G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209</a:t>
            </a:r>
            <a:r>
              <a:rPr lang="zh-TW" altLang="en-US" dirty="0" smtClean="0"/>
              <a:t>  </a:t>
            </a:r>
            <a:r>
              <a:rPr lang="en-US" altLang="zh-TW" dirty="0" smtClean="0"/>
              <a:t>B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250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147374" y="495634"/>
            <a:ext cx="304013" cy="2436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7147374" y="1819073"/>
            <a:ext cx="304013" cy="243192"/>
          </a:xfrm>
          <a:prstGeom prst="rect">
            <a:avLst/>
          </a:prstGeom>
          <a:solidFill>
            <a:srgbClr val="24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7665396" y="1736387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</a:t>
            </a:r>
            <a:r>
              <a:rPr lang="zh-TW" altLang="en-US" dirty="0" smtClean="0"/>
              <a:t>：</a:t>
            </a:r>
            <a:r>
              <a:rPr lang="en-US" altLang="zh-TW" dirty="0" smtClean="0"/>
              <a:t>36</a:t>
            </a:r>
            <a:r>
              <a:rPr lang="zh-TW" altLang="en-US" dirty="0" smtClean="0"/>
              <a:t>  </a:t>
            </a:r>
            <a:r>
              <a:rPr lang="en-US" altLang="zh-TW" dirty="0" smtClean="0"/>
              <a:t>G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250</a:t>
            </a:r>
            <a:r>
              <a:rPr lang="zh-TW" altLang="en-US" dirty="0" smtClean="0"/>
              <a:t>  </a:t>
            </a:r>
            <a:r>
              <a:rPr lang="en-US" altLang="zh-TW" dirty="0" smtClean="0"/>
              <a:t>B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250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147374" y="2295728"/>
            <a:ext cx="304013" cy="243191"/>
          </a:xfrm>
          <a:prstGeom prst="rect">
            <a:avLst/>
          </a:prstGeom>
          <a:solidFill>
            <a:srgbClr val="101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7665396" y="2217587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16</a:t>
            </a:r>
            <a:r>
              <a:rPr lang="zh-TW" altLang="en-US" dirty="0" smtClean="0"/>
              <a:t>  </a:t>
            </a:r>
            <a:r>
              <a:rPr lang="en-US" altLang="zh-TW" dirty="0" smtClean="0"/>
              <a:t>G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28</a:t>
            </a:r>
            <a:r>
              <a:rPr lang="zh-TW" altLang="en-US" dirty="0" smtClean="0"/>
              <a:t>  </a:t>
            </a:r>
            <a:r>
              <a:rPr lang="en-US" altLang="zh-TW" dirty="0" smtClean="0"/>
              <a:t>B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138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5459141" y="2716908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808546" y="264148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視覺回饋：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147373" y="2704554"/>
            <a:ext cx="1189231" cy="243192"/>
          </a:xfrm>
          <a:prstGeom prst="rect">
            <a:avLst/>
          </a:prstGeom>
          <a:solidFill>
            <a:srgbClr val="24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詳細資訊</a:t>
            </a:r>
            <a:endParaRPr lang="zh-TW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535923" y="2645709"/>
            <a:ext cx="867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</a:t>
            </a:r>
            <a:r>
              <a:rPr lang="en-US" altLang="zh-TW" dirty="0" smtClean="0"/>
              <a:t>ormal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147372" y="3176451"/>
            <a:ext cx="1189231" cy="243192"/>
          </a:xfrm>
          <a:prstGeom prst="rect">
            <a:avLst/>
          </a:prstGeom>
          <a:solidFill>
            <a:srgbClr val="34D4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詳細資訊</a:t>
            </a:r>
            <a:endParaRPr lang="zh-TW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8535923" y="3113381"/>
            <a:ext cx="7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Hover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147371" y="3686409"/>
            <a:ext cx="1189231" cy="2431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詳細資訊</a:t>
            </a:r>
            <a:endParaRPr lang="zh-TW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553856" y="3623339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Pressed</a:t>
            </a:r>
            <a:endParaRPr lang="zh-TW" altLang="en-US" dirty="0"/>
          </a:p>
        </p:txBody>
      </p:sp>
      <p:sp>
        <p:nvSpPr>
          <p:cNvPr id="27" name="橢圓 26"/>
          <p:cNvSpPr/>
          <p:nvPr/>
        </p:nvSpPr>
        <p:spPr>
          <a:xfrm>
            <a:off x="5459140" y="4184780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837068" y="41093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字型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6740470" y="4110979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Arial</a:t>
            </a:r>
            <a:r>
              <a:rPr lang="zh-TW" altLang="en-US" dirty="0" smtClean="0"/>
              <a:t>、新細明體</a:t>
            </a:r>
            <a:endParaRPr lang="zh-TW" altLang="en-US" dirty="0"/>
          </a:p>
        </p:txBody>
      </p:sp>
      <p:sp>
        <p:nvSpPr>
          <p:cNvPr id="30" name="橢圓 29"/>
          <p:cNvSpPr/>
          <p:nvPr/>
        </p:nvSpPr>
        <p:spPr>
          <a:xfrm>
            <a:off x="5473631" y="4879549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837068" y="4781754"/>
            <a:ext cx="103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LOGO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961" y="4620937"/>
            <a:ext cx="4695238" cy="657143"/>
          </a:xfrm>
          <a:prstGeom prst="rect">
            <a:avLst/>
          </a:prstGeom>
        </p:spPr>
      </p:pic>
      <p:sp>
        <p:nvSpPr>
          <p:cNvPr id="33" name="橢圓 32"/>
          <p:cNvSpPr/>
          <p:nvPr/>
        </p:nvSpPr>
        <p:spPr>
          <a:xfrm>
            <a:off x="5477210" y="5574318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5809194" y="5458218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ICON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pic>
        <p:nvPicPr>
          <p:cNvPr id="36" name="圖片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961" y="5477926"/>
            <a:ext cx="666667" cy="666667"/>
          </a:xfrm>
          <a:prstGeom prst="rect">
            <a:avLst/>
          </a:prstGeom>
        </p:spPr>
      </p:pic>
      <p:pic>
        <p:nvPicPr>
          <p:cNvPr id="37" name="圖片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1986" y="5477926"/>
            <a:ext cx="628571" cy="609524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9917" y="5486475"/>
            <a:ext cx="600000" cy="638095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38017" y="5502412"/>
            <a:ext cx="609524" cy="600000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18206" y="5502412"/>
            <a:ext cx="609524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23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小水滴</Template>
  <TotalTime>63</TotalTime>
  <Words>154</Words>
  <Application>Microsoft Office PowerPoint</Application>
  <PresentationFormat>寬螢幕</PresentationFormat>
  <Paragraphs>59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新細明體</vt:lpstr>
      <vt:lpstr>Arial</vt:lpstr>
      <vt:lpstr>Tw Cen MT</vt:lpstr>
      <vt:lpstr>小水滴</vt:lpstr>
      <vt:lpstr>資工二 105590031 李朝勳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資工二 105590031 李朝勳</dc:title>
  <dc:creator>Windows 使用者</dc:creator>
  <cp:lastModifiedBy>Windows 使用者</cp:lastModifiedBy>
  <cp:revision>7</cp:revision>
  <dcterms:created xsi:type="dcterms:W3CDTF">2018-04-10T14:37:05Z</dcterms:created>
  <dcterms:modified xsi:type="dcterms:W3CDTF">2018-04-10T15:40:15Z</dcterms:modified>
</cp:coreProperties>
</file>